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3" r:id="rId2"/>
    <p:sldId id="324" r:id="rId3"/>
    <p:sldId id="439" r:id="rId4"/>
    <p:sldId id="440" r:id="rId5"/>
    <p:sldId id="405" r:id="rId6"/>
    <p:sldId id="443" r:id="rId7"/>
    <p:sldId id="409" r:id="rId8"/>
    <p:sldId id="441" r:id="rId9"/>
    <p:sldId id="442" r:id="rId10"/>
    <p:sldId id="410" r:id="rId11"/>
    <p:sldId id="444" r:id="rId12"/>
    <p:sldId id="445" r:id="rId13"/>
    <p:sldId id="448" r:id="rId14"/>
    <p:sldId id="376" r:id="rId15"/>
    <p:sldId id="449" r:id="rId16"/>
    <p:sldId id="450" r:id="rId17"/>
    <p:sldId id="451" r:id="rId18"/>
    <p:sldId id="452" r:id="rId19"/>
    <p:sldId id="411" r:id="rId20"/>
    <p:sldId id="446" r:id="rId21"/>
    <p:sldId id="447" r:id="rId22"/>
    <p:sldId id="406" r:id="rId23"/>
    <p:sldId id="453" r:id="rId24"/>
    <p:sldId id="454" r:id="rId25"/>
    <p:sldId id="455" r:id="rId26"/>
    <p:sldId id="456" r:id="rId27"/>
    <p:sldId id="457" r:id="rId28"/>
    <p:sldId id="458" r:id="rId29"/>
    <p:sldId id="459" r:id="rId30"/>
    <p:sldId id="460" r:id="rId31"/>
    <p:sldId id="461" r:id="rId32"/>
    <p:sldId id="462" r:id="rId33"/>
    <p:sldId id="463" r:id="rId34"/>
    <p:sldId id="464" r:id="rId35"/>
    <p:sldId id="465" r:id="rId36"/>
    <p:sldId id="466" r:id="rId37"/>
    <p:sldId id="467" r:id="rId38"/>
    <p:sldId id="377" r:id="rId39"/>
    <p:sldId id="468" r:id="rId40"/>
    <p:sldId id="469" r:id="rId41"/>
    <p:sldId id="470" r:id="rId42"/>
    <p:sldId id="471" r:id="rId43"/>
    <p:sldId id="472" r:id="rId44"/>
    <p:sldId id="473" r:id="rId45"/>
    <p:sldId id="474" r:id="rId46"/>
    <p:sldId id="267" r:id="rId4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BB11D4-2BCC-EC6E-EA1C-9839A067110D}" v="2" dt="2026-06-08T14:35:46.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660"/>
  </p:normalViewPr>
  <p:slideViewPr>
    <p:cSldViewPr snapToGrid="0">
      <p:cViewPr varScale="1">
        <p:scale>
          <a:sx n="71" d="100"/>
          <a:sy n="71" d="100"/>
        </p:scale>
        <p:origin x="3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41EB73-8BF2-4FF8-813A-F46E70675292}"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it-IT"/>
        </a:p>
      </dgm:t>
    </dgm:pt>
    <dgm:pt modelId="{EE129795-1F1A-4D61-836A-515ED81E6EE0}">
      <dgm:prSet>
        <dgm:style>
          <a:lnRef idx="3">
            <a:schemeClr val="lt1"/>
          </a:lnRef>
          <a:fillRef idx="1">
            <a:schemeClr val="accent6"/>
          </a:fillRef>
          <a:effectRef idx="1">
            <a:schemeClr val="accent6"/>
          </a:effectRef>
          <a:fontRef idx="minor">
            <a:schemeClr val="lt1"/>
          </a:fontRef>
        </dgm:style>
      </dgm:prSet>
      <dgm:spPr/>
      <dgm:t>
        <a:bodyPr/>
        <a:lstStyle/>
        <a:p>
          <a:pPr rtl="0"/>
          <a:r>
            <a:rPr lang="it-IT" dirty="0"/>
            <a:t>OBIETTIVO STRATEGICO</a:t>
          </a:r>
        </a:p>
      </dgm:t>
    </dgm:pt>
    <dgm:pt modelId="{1A33A2DE-1112-4359-886C-B7175F6DD45A}" type="parTrans" cxnId="{48F64CB2-B3D4-4C80-BE64-3DFCFA143C87}">
      <dgm:prSet/>
      <dgm:spPr/>
      <dgm:t>
        <a:bodyPr/>
        <a:lstStyle/>
        <a:p>
          <a:endParaRPr lang="it-IT"/>
        </a:p>
      </dgm:t>
    </dgm:pt>
    <dgm:pt modelId="{867BEB65-9A43-48F7-8446-6EB8E3B9D77F}" type="sibTrans" cxnId="{48F64CB2-B3D4-4C80-BE64-3DFCFA143C87}">
      <dgm:prSet/>
      <dgm:spPr>
        <a:solidFill>
          <a:schemeClr val="accent6">
            <a:lumMod val="50000"/>
          </a:schemeClr>
        </a:solidFill>
      </dgm:spPr>
      <dgm:t>
        <a:bodyPr/>
        <a:lstStyle/>
        <a:p>
          <a:endParaRPr lang="it-IT"/>
        </a:p>
      </dgm:t>
    </dgm:pt>
    <dgm:pt modelId="{2D1432FE-8568-4665-BFFF-557F9F7F2801}">
      <dgm:prSet>
        <dgm:style>
          <a:lnRef idx="3">
            <a:schemeClr val="lt1"/>
          </a:lnRef>
          <a:fillRef idx="1">
            <a:schemeClr val="accent6"/>
          </a:fillRef>
          <a:effectRef idx="1">
            <a:schemeClr val="accent6"/>
          </a:effectRef>
          <a:fontRef idx="minor">
            <a:schemeClr val="lt1"/>
          </a:fontRef>
        </dgm:style>
      </dgm:prSet>
      <dgm:spPr/>
      <dgm:t>
        <a:bodyPr/>
        <a:lstStyle/>
        <a:p>
          <a:pPr rtl="0"/>
          <a:r>
            <a:rPr lang="it-IT"/>
            <a:t>OBIETTIVI DI COMUNICAZIONE</a:t>
          </a:r>
        </a:p>
      </dgm:t>
    </dgm:pt>
    <dgm:pt modelId="{082D43E1-69D8-4EDE-A80E-040AA0C8F75A}" type="parTrans" cxnId="{360B24EF-7628-471D-AC3D-65664973A036}">
      <dgm:prSet/>
      <dgm:spPr/>
      <dgm:t>
        <a:bodyPr/>
        <a:lstStyle/>
        <a:p>
          <a:endParaRPr lang="it-IT"/>
        </a:p>
      </dgm:t>
    </dgm:pt>
    <dgm:pt modelId="{8805353B-F133-4244-B3B7-684723A89DE0}" type="sibTrans" cxnId="{360B24EF-7628-471D-AC3D-65664973A036}">
      <dgm:prSet/>
      <dgm:spPr>
        <a:solidFill>
          <a:schemeClr val="accent6">
            <a:lumMod val="50000"/>
          </a:schemeClr>
        </a:solidFill>
      </dgm:spPr>
      <dgm:t>
        <a:bodyPr/>
        <a:lstStyle/>
        <a:p>
          <a:endParaRPr lang="it-IT" dirty="0"/>
        </a:p>
      </dgm:t>
    </dgm:pt>
    <dgm:pt modelId="{5A3B8F94-3486-4109-8682-E392A1AC812D}">
      <dgm:prSet>
        <dgm:style>
          <a:lnRef idx="3">
            <a:schemeClr val="lt1"/>
          </a:lnRef>
          <a:fillRef idx="1">
            <a:schemeClr val="accent6"/>
          </a:fillRef>
          <a:effectRef idx="1">
            <a:schemeClr val="accent6"/>
          </a:effectRef>
          <a:fontRef idx="minor">
            <a:schemeClr val="lt1"/>
          </a:fontRef>
        </dgm:style>
      </dgm:prSet>
      <dgm:spPr/>
      <dgm:t>
        <a:bodyPr/>
        <a:lstStyle/>
        <a:p>
          <a:pPr rtl="0"/>
          <a:r>
            <a:rPr lang="it-IT" dirty="0"/>
            <a:t>PIANO DI COMUNICAZIONE</a:t>
          </a:r>
        </a:p>
      </dgm:t>
    </dgm:pt>
    <dgm:pt modelId="{8AB9005E-9BF8-423D-9ABD-6B7C43FF38CD}" type="parTrans" cxnId="{3110FC30-789C-43CB-AF9F-31E3DA81A97A}">
      <dgm:prSet/>
      <dgm:spPr/>
      <dgm:t>
        <a:bodyPr/>
        <a:lstStyle/>
        <a:p>
          <a:endParaRPr lang="it-IT"/>
        </a:p>
      </dgm:t>
    </dgm:pt>
    <dgm:pt modelId="{DCE2A8C2-ECCD-453D-B4E0-9408CE66094A}" type="sibTrans" cxnId="{3110FC30-789C-43CB-AF9F-31E3DA81A97A}">
      <dgm:prSet/>
      <dgm:spPr/>
      <dgm:t>
        <a:bodyPr/>
        <a:lstStyle/>
        <a:p>
          <a:endParaRPr lang="it-IT"/>
        </a:p>
      </dgm:t>
    </dgm:pt>
    <dgm:pt modelId="{D453E037-B2DB-4E3D-B946-B3E19B62DCB9}" type="pres">
      <dgm:prSet presAssocID="{4041EB73-8BF2-4FF8-813A-F46E70675292}" presName="Name0" presStyleCnt="0">
        <dgm:presLayoutVars>
          <dgm:dir/>
          <dgm:resizeHandles val="exact"/>
        </dgm:presLayoutVars>
      </dgm:prSet>
      <dgm:spPr/>
    </dgm:pt>
    <dgm:pt modelId="{08608596-7DAD-49BD-B996-88D5789369D0}" type="pres">
      <dgm:prSet presAssocID="{EE129795-1F1A-4D61-836A-515ED81E6EE0}" presName="node" presStyleLbl="node1" presStyleIdx="0" presStyleCnt="3">
        <dgm:presLayoutVars>
          <dgm:bulletEnabled val="1"/>
        </dgm:presLayoutVars>
      </dgm:prSet>
      <dgm:spPr/>
    </dgm:pt>
    <dgm:pt modelId="{BE8960A3-CDE6-43DE-9B67-CC6CF68AEA91}" type="pres">
      <dgm:prSet presAssocID="{867BEB65-9A43-48F7-8446-6EB8E3B9D77F}" presName="sibTrans" presStyleLbl="sibTrans2D1" presStyleIdx="0" presStyleCnt="2"/>
      <dgm:spPr/>
    </dgm:pt>
    <dgm:pt modelId="{944428B6-9E29-4EB2-9EAD-3A11B80A7A79}" type="pres">
      <dgm:prSet presAssocID="{867BEB65-9A43-48F7-8446-6EB8E3B9D77F}" presName="connectorText" presStyleLbl="sibTrans2D1" presStyleIdx="0" presStyleCnt="2"/>
      <dgm:spPr/>
    </dgm:pt>
    <dgm:pt modelId="{13EC3172-2868-4B0B-BE39-1F42511DE1CD}" type="pres">
      <dgm:prSet presAssocID="{2D1432FE-8568-4665-BFFF-557F9F7F2801}" presName="node" presStyleLbl="node1" presStyleIdx="1" presStyleCnt="3">
        <dgm:presLayoutVars>
          <dgm:bulletEnabled val="1"/>
        </dgm:presLayoutVars>
      </dgm:prSet>
      <dgm:spPr/>
    </dgm:pt>
    <dgm:pt modelId="{65EC67E5-733E-4AD0-A495-47CE66505F6F}" type="pres">
      <dgm:prSet presAssocID="{8805353B-F133-4244-B3B7-684723A89DE0}" presName="sibTrans" presStyleLbl="sibTrans2D1" presStyleIdx="1" presStyleCnt="2"/>
      <dgm:spPr/>
    </dgm:pt>
    <dgm:pt modelId="{20FC43B1-031B-4663-8ADA-F37686370F3C}" type="pres">
      <dgm:prSet presAssocID="{8805353B-F133-4244-B3B7-684723A89DE0}" presName="connectorText" presStyleLbl="sibTrans2D1" presStyleIdx="1" presStyleCnt="2"/>
      <dgm:spPr/>
    </dgm:pt>
    <dgm:pt modelId="{EACDBB89-3F73-4509-AD29-B1C975C33B54}" type="pres">
      <dgm:prSet presAssocID="{5A3B8F94-3486-4109-8682-E392A1AC812D}" presName="node" presStyleLbl="node1" presStyleIdx="2" presStyleCnt="3">
        <dgm:presLayoutVars>
          <dgm:bulletEnabled val="1"/>
        </dgm:presLayoutVars>
      </dgm:prSet>
      <dgm:spPr/>
    </dgm:pt>
  </dgm:ptLst>
  <dgm:cxnLst>
    <dgm:cxn modelId="{6CDD4420-1674-4204-B74E-CD5E00615604}" type="presOf" srcId="{8805353B-F133-4244-B3B7-684723A89DE0}" destId="{20FC43B1-031B-4663-8ADA-F37686370F3C}" srcOrd="1" destOrd="0" presId="urn:microsoft.com/office/officeart/2005/8/layout/process1"/>
    <dgm:cxn modelId="{3110FC30-789C-43CB-AF9F-31E3DA81A97A}" srcId="{4041EB73-8BF2-4FF8-813A-F46E70675292}" destId="{5A3B8F94-3486-4109-8682-E392A1AC812D}" srcOrd="2" destOrd="0" parTransId="{8AB9005E-9BF8-423D-9ABD-6B7C43FF38CD}" sibTransId="{DCE2A8C2-ECCD-453D-B4E0-9408CE66094A}"/>
    <dgm:cxn modelId="{EE62FB68-8C84-472B-A07D-2EAA71E3FDF3}" type="presOf" srcId="{867BEB65-9A43-48F7-8446-6EB8E3B9D77F}" destId="{BE8960A3-CDE6-43DE-9B67-CC6CF68AEA91}" srcOrd="0" destOrd="0" presId="urn:microsoft.com/office/officeart/2005/8/layout/process1"/>
    <dgm:cxn modelId="{0221974C-EA8B-485C-B97D-1DE6494EBD38}" type="presOf" srcId="{8805353B-F133-4244-B3B7-684723A89DE0}" destId="{65EC67E5-733E-4AD0-A495-47CE66505F6F}" srcOrd="0" destOrd="0" presId="urn:microsoft.com/office/officeart/2005/8/layout/process1"/>
    <dgm:cxn modelId="{952FA258-EC4B-4906-929F-FF7E14F52F75}" type="presOf" srcId="{EE129795-1F1A-4D61-836A-515ED81E6EE0}" destId="{08608596-7DAD-49BD-B996-88D5789369D0}" srcOrd="0" destOrd="0" presId="urn:microsoft.com/office/officeart/2005/8/layout/process1"/>
    <dgm:cxn modelId="{B5E5C786-DDAD-4A5E-BD02-696D5789ED71}" type="presOf" srcId="{5A3B8F94-3486-4109-8682-E392A1AC812D}" destId="{EACDBB89-3F73-4509-AD29-B1C975C33B54}" srcOrd="0" destOrd="0" presId="urn:microsoft.com/office/officeart/2005/8/layout/process1"/>
    <dgm:cxn modelId="{3A2DFAA0-F25A-4B31-96F1-9C5EC5DF0871}" type="presOf" srcId="{4041EB73-8BF2-4FF8-813A-F46E70675292}" destId="{D453E037-B2DB-4E3D-B946-B3E19B62DCB9}" srcOrd="0" destOrd="0" presId="urn:microsoft.com/office/officeart/2005/8/layout/process1"/>
    <dgm:cxn modelId="{85D6FDAC-C4F6-4AD3-A3FE-7718F2F055F4}" type="presOf" srcId="{867BEB65-9A43-48F7-8446-6EB8E3B9D77F}" destId="{944428B6-9E29-4EB2-9EAD-3A11B80A7A79}" srcOrd="1" destOrd="0" presId="urn:microsoft.com/office/officeart/2005/8/layout/process1"/>
    <dgm:cxn modelId="{48F64CB2-B3D4-4C80-BE64-3DFCFA143C87}" srcId="{4041EB73-8BF2-4FF8-813A-F46E70675292}" destId="{EE129795-1F1A-4D61-836A-515ED81E6EE0}" srcOrd="0" destOrd="0" parTransId="{1A33A2DE-1112-4359-886C-B7175F6DD45A}" sibTransId="{867BEB65-9A43-48F7-8446-6EB8E3B9D77F}"/>
    <dgm:cxn modelId="{F46310CC-C8A3-460D-982C-D6A8697CB87F}" type="presOf" srcId="{2D1432FE-8568-4665-BFFF-557F9F7F2801}" destId="{13EC3172-2868-4B0B-BE39-1F42511DE1CD}" srcOrd="0" destOrd="0" presId="urn:microsoft.com/office/officeart/2005/8/layout/process1"/>
    <dgm:cxn modelId="{360B24EF-7628-471D-AC3D-65664973A036}" srcId="{4041EB73-8BF2-4FF8-813A-F46E70675292}" destId="{2D1432FE-8568-4665-BFFF-557F9F7F2801}" srcOrd="1" destOrd="0" parTransId="{082D43E1-69D8-4EDE-A80E-040AA0C8F75A}" sibTransId="{8805353B-F133-4244-B3B7-684723A89DE0}"/>
    <dgm:cxn modelId="{752BEEEC-8624-485D-BF97-18124AE6614F}" type="presParOf" srcId="{D453E037-B2DB-4E3D-B946-B3E19B62DCB9}" destId="{08608596-7DAD-49BD-B996-88D5789369D0}" srcOrd="0" destOrd="0" presId="urn:microsoft.com/office/officeart/2005/8/layout/process1"/>
    <dgm:cxn modelId="{976F0AC1-546F-4148-912F-AD00D9056CC1}" type="presParOf" srcId="{D453E037-B2DB-4E3D-B946-B3E19B62DCB9}" destId="{BE8960A3-CDE6-43DE-9B67-CC6CF68AEA91}" srcOrd="1" destOrd="0" presId="urn:microsoft.com/office/officeart/2005/8/layout/process1"/>
    <dgm:cxn modelId="{78EB4A99-19A4-44BA-AE00-92A6D5146424}" type="presParOf" srcId="{BE8960A3-CDE6-43DE-9B67-CC6CF68AEA91}" destId="{944428B6-9E29-4EB2-9EAD-3A11B80A7A79}" srcOrd="0" destOrd="0" presId="urn:microsoft.com/office/officeart/2005/8/layout/process1"/>
    <dgm:cxn modelId="{595D5D32-5C66-46F9-A376-864B76BC314C}" type="presParOf" srcId="{D453E037-B2DB-4E3D-B946-B3E19B62DCB9}" destId="{13EC3172-2868-4B0B-BE39-1F42511DE1CD}" srcOrd="2" destOrd="0" presId="urn:microsoft.com/office/officeart/2005/8/layout/process1"/>
    <dgm:cxn modelId="{598ED5ED-6DF3-4686-8364-6AED0F188E18}" type="presParOf" srcId="{D453E037-B2DB-4E3D-B946-B3E19B62DCB9}" destId="{65EC67E5-733E-4AD0-A495-47CE66505F6F}" srcOrd="3" destOrd="0" presId="urn:microsoft.com/office/officeart/2005/8/layout/process1"/>
    <dgm:cxn modelId="{251226CE-4861-4F6F-93E6-C7407D5D8EC6}" type="presParOf" srcId="{65EC67E5-733E-4AD0-A495-47CE66505F6F}" destId="{20FC43B1-031B-4663-8ADA-F37686370F3C}" srcOrd="0" destOrd="0" presId="urn:microsoft.com/office/officeart/2005/8/layout/process1"/>
    <dgm:cxn modelId="{5018DEF0-5640-4D6A-B388-2EB72C025DBD}" type="presParOf" srcId="{D453E037-B2DB-4E3D-B946-B3E19B62DCB9}" destId="{EACDBB89-3F73-4509-AD29-B1C975C33B54}"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2AD5B09-E700-4CC8-910E-6532B3F79C51}"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it-IT"/>
        </a:p>
      </dgm:t>
    </dgm:pt>
    <dgm:pt modelId="{5A2FB90A-8C5A-49B0-8A83-375F47A55746}">
      <dgm:prSet custT="1"/>
      <dgm:spPr/>
      <dgm:t>
        <a:bodyPr/>
        <a:lstStyle/>
        <a:p>
          <a:pPr rtl="0"/>
          <a:r>
            <a:rPr lang="it-IT" sz="2800" dirty="0">
              <a:latin typeface="+mj-lt"/>
            </a:rPr>
            <a:t>Trasmettere i valori della marca</a:t>
          </a:r>
        </a:p>
      </dgm:t>
    </dgm:pt>
    <dgm:pt modelId="{30C22213-A462-4123-811E-BAC292231200}" type="parTrans" cxnId="{A58AE055-9BA0-4A93-9022-1A58F09A5B60}">
      <dgm:prSet/>
      <dgm:spPr/>
      <dgm:t>
        <a:bodyPr/>
        <a:lstStyle/>
        <a:p>
          <a:endParaRPr lang="it-IT" sz="1100">
            <a:latin typeface="+mj-lt"/>
          </a:endParaRPr>
        </a:p>
      </dgm:t>
    </dgm:pt>
    <dgm:pt modelId="{009370CF-1F6F-4C83-9EAE-F671CF984194}" type="sibTrans" cxnId="{A58AE055-9BA0-4A93-9022-1A58F09A5B60}">
      <dgm:prSet/>
      <dgm:spPr/>
      <dgm:t>
        <a:bodyPr/>
        <a:lstStyle/>
        <a:p>
          <a:endParaRPr lang="it-IT" sz="1100">
            <a:latin typeface="+mj-lt"/>
          </a:endParaRPr>
        </a:p>
      </dgm:t>
    </dgm:pt>
    <dgm:pt modelId="{19DA1321-FCAC-48FB-A069-7ACE2245C527}">
      <dgm:prSet custT="1"/>
      <dgm:spPr/>
      <dgm:t>
        <a:bodyPr/>
        <a:lstStyle/>
        <a:p>
          <a:pPr rtl="0"/>
          <a:r>
            <a:rPr lang="it-IT" sz="2800">
              <a:latin typeface="+mj-lt"/>
            </a:rPr>
            <a:t>Aumentarne la notorietà </a:t>
          </a:r>
        </a:p>
      </dgm:t>
    </dgm:pt>
    <dgm:pt modelId="{81EC5BF0-D61E-4942-9193-29A7DEBC57AB}" type="parTrans" cxnId="{972D8CB7-AF39-47C7-AEF0-312D9FEBDFDF}">
      <dgm:prSet/>
      <dgm:spPr/>
      <dgm:t>
        <a:bodyPr/>
        <a:lstStyle/>
        <a:p>
          <a:endParaRPr lang="it-IT" sz="1100">
            <a:latin typeface="+mj-lt"/>
          </a:endParaRPr>
        </a:p>
      </dgm:t>
    </dgm:pt>
    <dgm:pt modelId="{B26BEC99-95A7-4A23-A954-9B182182B5DD}" type="sibTrans" cxnId="{972D8CB7-AF39-47C7-AEF0-312D9FEBDFDF}">
      <dgm:prSet/>
      <dgm:spPr/>
      <dgm:t>
        <a:bodyPr/>
        <a:lstStyle/>
        <a:p>
          <a:endParaRPr lang="it-IT" sz="1100">
            <a:latin typeface="+mj-lt"/>
          </a:endParaRPr>
        </a:p>
      </dgm:t>
    </dgm:pt>
    <dgm:pt modelId="{99CECB7C-7C42-4DE5-8046-33A406303F5A}">
      <dgm:prSet custT="1"/>
      <dgm:spPr/>
      <dgm:t>
        <a:bodyPr/>
        <a:lstStyle/>
        <a:p>
          <a:pPr rtl="0"/>
          <a:r>
            <a:rPr lang="it-IT" sz="2800" dirty="0">
              <a:latin typeface="+mj-lt"/>
            </a:rPr>
            <a:t>Mantenere la fiducia dei pubblici</a:t>
          </a:r>
        </a:p>
      </dgm:t>
    </dgm:pt>
    <dgm:pt modelId="{01325186-CBF1-47C6-8D27-9F5C1EC28B1D}" type="parTrans" cxnId="{6E34F386-A28E-49B2-A4AA-132E9054D355}">
      <dgm:prSet/>
      <dgm:spPr/>
      <dgm:t>
        <a:bodyPr/>
        <a:lstStyle/>
        <a:p>
          <a:endParaRPr lang="it-IT" sz="1100">
            <a:latin typeface="+mj-lt"/>
          </a:endParaRPr>
        </a:p>
      </dgm:t>
    </dgm:pt>
    <dgm:pt modelId="{68FFE5C7-C6C4-4FEE-A0F2-3E7FCC28C3B8}" type="sibTrans" cxnId="{6E34F386-A28E-49B2-A4AA-132E9054D355}">
      <dgm:prSet/>
      <dgm:spPr/>
      <dgm:t>
        <a:bodyPr/>
        <a:lstStyle/>
        <a:p>
          <a:endParaRPr lang="it-IT" sz="1100">
            <a:latin typeface="+mj-lt"/>
          </a:endParaRPr>
        </a:p>
      </dgm:t>
    </dgm:pt>
    <dgm:pt modelId="{08A5D817-2070-4EBD-97BA-4800B39D0C5F}">
      <dgm:prSet custT="1"/>
      <dgm:spPr/>
      <dgm:t>
        <a:bodyPr/>
        <a:lstStyle/>
        <a:p>
          <a:pPr rtl="0"/>
          <a:r>
            <a:rPr lang="it-IT" sz="2800" dirty="0">
              <a:latin typeface="+mj-lt"/>
            </a:rPr>
            <a:t>Comunicare il prodotto/servizio</a:t>
          </a:r>
        </a:p>
      </dgm:t>
    </dgm:pt>
    <dgm:pt modelId="{0E5E48DD-35BC-4775-B498-2D3EAEC82DF4}" type="parTrans" cxnId="{44850230-B5BB-4024-8FBE-D39EE380C932}">
      <dgm:prSet/>
      <dgm:spPr/>
      <dgm:t>
        <a:bodyPr/>
        <a:lstStyle/>
        <a:p>
          <a:endParaRPr lang="it-IT" sz="1100">
            <a:latin typeface="+mj-lt"/>
          </a:endParaRPr>
        </a:p>
      </dgm:t>
    </dgm:pt>
    <dgm:pt modelId="{E4AC8D95-402B-4248-BDAB-2FEE0E8F686B}" type="sibTrans" cxnId="{44850230-B5BB-4024-8FBE-D39EE380C932}">
      <dgm:prSet/>
      <dgm:spPr/>
      <dgm:t>
        <a:bodyPr/>
        <a:lstStyle/>
        <a:p>
          <a:endParaRPr lang="it-IT" sz="1100">
            <a:latin typeface="+mj-lt"/>
          </a:endParaRPr>
        </a:p>
      </dgm:t>
    </dgm:pt>
    <dgm:pt modelId="{93785C92-C303-4458-810A-F8DFC1796854}">
      <dgm:prSet custT="1"/>
      <dgm:spPr/>
      <dgm:t>
        <a:bodyPr/>
        <a:lstStyle/>
        <a:p>
          <a:pPr rtl="0"/>
          <a:r>
            <a:rPr lang="it-IT" sz="2800" dirty="0">
              <a:latin typeface="+mj-lt"/>
            </a:rPr>
            <a:t>Differenziarsi dai competitors</a:t>
          </a:r>
        </a:p>
      </dgm:t>
    </dgm:pt>
    <dgm:pt modelId="{99AEAAED-5669-4FE3-90D2-FE809B750D7A}" type="parTrans" cxnId="{3FFAC382-E335-400D-BFCE-13EA7E110901}">
      <dgm:prSet/>
      <dgm:spPr/>
      <dgm:t>
        <a:bodyPr/>
        <a:lstStyle/>
        <a:p>
          <a:endParaRPr lang="it-IT" sz="1100">
            <a:latin typeface="+mj-lt"/>
          </a:endParaRPr>
        </a:p>
      </dgm:t>
    </dgm:pt>
    <dgm:pt modelId="{99CFA29D-7587-4C49-9B42-2E9CD0077385}" type="sibTrans" cxnId="{3FFAC382-E335-400D-BFCE-13EA7E110901}">
      <dgm:prSet/>
      <dgm:spPr/>
      <dgm:t>
        <a:bodyPr/>
        <a:lstStyle/>
        <a:p>
          <a:endParaRPr lang="it-IT" sz="1100">
            <a:latin typeface="+mj-lt"/>
          </a:endParaRPr>
        </a:p>
      </dgm:t>
    </dgm:pt>
    <dgm:pt modelId="{97C83241-54A1-4639-BF88-E97E3A32F899}">
      <dgm:prSet custT="1"/>
      <dgm:spPr/>
      <dgm:t>
        <a:bodyPr/>
        <a:lstStyle/>
        <a:p>
          <a:pPr rtl="0"/>
          <a:r>
            <a:rPr lang="it-IT" sz="2800" dirty="0">
              <a:latin typeface="+mj-lt"/>
            </a:rPr>
            <a:t>Migliorare l’immagine di marca</a:t>
          </a:r>
        </a:p>
      </dgm:t>
    </dgm:pt>
    <dgm:pt modelId="{2717977B-046A-4D57-A46D-0426F3046FC5}" type="parTrans" cxnId="{E0DA4FEC-9749-4E74-9493-27E99F53DEFB}">
      <dgm:prSet/>
      <dgm:spPr/>
      <dgm:t>
        <a:bodyPr/>
        <a:lstStyle/>
        <a:p>
          <a:endParaRPr lang="it-IT"/>
        </a:p>
      </dgm:t>
    </dgm:pt>
    <dgm:pt modelId="{6263F81B-2865-444B-84E8-8EE044660725}" type="sibTrans" cxnId="{E0DA4FEC-9749-4E74-9493-27E99F53DEFB}">
      <dgm:prSet/>
      <dgm:spPr/>
      <dgm:t>
        <a:bodyPr/>
        <a:lstStyle/>
        <a:p>
          <a:endParaRPr lang="it-IT"/>
        </a:p>
      </dgm:t>
    </dgm:pt>
    <dgm:pt modelId="{6EAB8BBF-C735-4AF2-9403-A509456B56B8}">
      <dgm:prSet custT="1"/>
      <dgm:spPr/>
      <dgm:t>
        <a:bodyPr/>
        <a:lstStyle/>
        <a:p>
          <a:pPr rtl="0"/>
          <a:r>
            <a:rPr lang="it-IT" sz="2800" dirty="0">
              <a:latin typeface="+mj-lt"/>
            </a:rPr>
            <a:t>Aumentare l’intenzione di acquisto</a:t>
          </a:r>
        </a:p>
      </dgm:t>
    </dgm:pt>
    <dgm:pt modelId="{212E4420-7AE5-45E2-951E-C2E97D498827}" type="parTrans" cxnId="{C1035917-0E5B-42BB-8112-16397559B583}">
      <dgm:prSet/>
      <dgm:spPr/>
      <dgm:t>
        <a:bodyPr/>
        <a:lstStyle/>
        <a:p>
          <a:endParaRPr lang="it-IT"/>
        </a:p>
      </dgm:t>
    </dgm:pt>
    <dgm:pt modelId="{05EFFD02-E79F-4A93-B30A-1128F1AE79AE}" type="sibTrans" cxnId="{C1035917-0E5B-42BB-8112-16397559B583}">
      <dgm:prSet/>
      <dgm:spPr/>
      <dgm:t>
        <a:bodyPr/>
        <a:lstStyle/>
        <a:p>
          <a:endParaRPr lang="it-IT"/>
        </a:p>
      </dgm:t>
    </dgm:pt>
    <dgm:pt modelId="{FE546271-3D58-408B-9634-170C6CBCB41F}" type="pres">
      <dgm:prSet presAssocID="{22AD5B09-E700-4CC8-910E-6532B3F79C51}" presName="vert0" presStyleCnt="0">
        <dgm:presLayoutVars>
          <dgm:dir/>
          <dgm:animOne val="branch"/>
          <dgm:animLvl val="lvl"/>
        </dgm:presLayoutVars>
      </dgm:prSet>
      <dgm:spPr/>
    </dgm:pt>
    <dgm:pt modelId="{D48ACFA9-B01B-444C-9D55-02B82CDCA6CE}" type="pres">
      <dgm:prSet presAssocID="{5A2FB90A-8C5A-49B0-8A83-375F47A55746}" presName="thickLine" presStyleLbl="alignNode1" presStyleIdx="0" presStyleCnt="7"/>
      <dgm:spPr/>
    </dgm:pt>
    <dgm:pt modelId="{5ECE3FB3-FA11-4C87-8C9D-2DC0CB043F55}" type="pres">
      <dgm:prSet presAssocID="{5A2FB90A-8C5A-49B0-8A83-375F47A55746}" presName="horz1" presStyleCnt="0"/>
      <dgm:spPr/>
    </dgm:pt>
    <dgm:pt modelId="{3172A238-A715-4064-AF68-CC83CA29C9AD}" type="pres">
      <dgm:prSet presAssocID="{5A2FB90A-8C5A-49B0-8A83-375F47A55746}" presName="tx1" presStyleLbl="revTx" presStyleIdx="0" presStyleCnt="7"/>
      <dgm:spPr/>
    </dgm:pt>
    <dgm:pt modelId="{599E31DF-A429-49E1-AED0-4CF02367273F}" type="pres">
      <dgm:prSet presAssocID="{5A2FB90A-8C5A-49B0-8A83-375F47A55746}" presName="vert1" presStyleCnt="0"/>
      <dgm:spPr/>
    </dgm:pt>
    <dgm:pt modelId="{17EBA6A5-2EE3-4B90-AC9B-BAA91AD66C72}" type="pres">
      <dgm:prSet presAssocID="{19DA1321-FCAC-48FB-A069-7ACE2245C527}" presName="thickLine" presStyleLbl="alignNode1" presStyleIdx="1" presStyleCnt="7"/>
      <dgm:spPr/>
    </dgm:pt>
    <dgm:pt modelId="{E8C20E54-B625-4A06-B1A8-44D9A2761AF8}" type="pres">
      <dgm:prSet presAssocID="{19DA1321-FCAC-48FB-A069-7ACE2245C527}" presName="horz1" presStyleCnt="0"/>
      <dgm:spPr/>
    </dgm:pt>
    <dgm:pt modelId="{C305251D-CCE4-4B96-9A10-2F6BC6093F85}" type="pres">
      <dgm:prSet presAssocID="{19DA1321-FCAC-48FB-A069-7ACE2245C527}" presName="tx1" presStyleLbl="revTx" presStyleIdx="1" presStyleCnt="7"/>
      <dgm:spPr/>
    </dgm:pt>
    <dgm:pt modelId="{7573AB3E-EB01-4E8D-AE5E-F943AF1B2814}" type="pres">
      <dgm:prSet presAssocID="{19DA1321-FCAC-48FB-A069-7ACE2245C527}" presName="vert1" presStyleCnt="0"/>
      <dgm:spPr/>
    </dgm:pt>
    <dgm:pt modelId="{339B26D2-5A28-40EC-8AE2-ACD238E55EA9}" type="pres">
      <dgm:prSet presAssocID="{99CECB7C-7C42-4DE5-8046-33A406303F5A}" presName="thickLine" presStyleLbl="alignNode1" presStyleIdx="2" presStyleCnt="7"/>
      <dgm:spPr/>
    </dgm:pt>
    <dgm:pt modelId="{B765A48C-E308-4403-AB3B-5FBA75E81730}" type="pres">
      <dgm:prSet presAssocID="{99CECB7C-7C42-4DE5-8046-33A406303F5A}" presName="horz1" presStyleCnt="0"/>
      <dgm:spPr/>
    </dgm:pt>
    <dgm:pt modelId="{8900112F-6467-4D6D-BDA5-B221FEE0E842}" type="pres">
      <dgm:prSet presAssocID="{99CECB7C-7C42-4DE5-8046-33A406303F5A}" presName="tx1" presStyleLbl="revTx" presStyleIdx="2" presStyleCnt="7"/>
      <dgm:spPr/>
    </dgm:pt>
    <dgm:pt modelId="{CEFDB259-F529-442C-A170-CC0C115EB9C8}" type="pres">
      <dgm:prSet presAssocID="{99CECB7C-7C42-4DE5-8046-33A406303F5A}" presName="vert1" presStyleCnt="0"/>
      <dgm:spPr/>
    </dgm:pt>
    <dgm:pt modelId="{CBD49862-43C8-4012-AD1F-F5FDEB16D9F8}" type="pres">
      <dgm:prSet presAssocID="{08A5D817-2070-4EBD-97BA-4800B39D0C5F}" presName="thickLine" presStyleLbl="alignNode1" presStyleIdx="3" presStyleCnt="7"/>
      <dgm:spPr/>
    </dgm:pt>
    <dgm:pt modelId="{1CCF729F-15D9-46AE-9368-BE142453B019}" type="pres">
      <dgm:prSet presAssocID="{08A5D817-2070-4EBD-97BA-4800B39D0C5F}" presName="horz1" presStyleCnt="0"/>
      <dgm:spPr/>
    </dgm:pt>
    <dgm:pt modelId="{818F52C9-34D5-4249-8CC5-110A88442939}" type="pres">
      <dgm:prSet presAssocID="{08A5D817-2070-4EBD-97BA-4800B39D0C5F}" presName="tx1" presStyleLbl="revTx" presStyleIdx="3" presStyleCnt="7"/>
      <dgm:spPr/>
    </dgm:pt>
    <dgm:pt modelId="{029DA36B-9674-4225-B09B-AB9DA1274AE7}" type="pres">
      <dgm:prSet presAssocID="{08A5D817-2070-4EBD-97BA-4800B39D0C5F}" presName="vert1" presStyleCnt="0"/>
      <dgm:spPr/>
    </dgm:pt>
    <dgm:pt modelId="{1E758212-9D88-4166-97E0-5D9CE4631E44}" type="pres">
      <dgm:prSet presAssocID="{93785C92-C303-4458-810A-F8DFC1796854}" presName="thickLine" presStyleLbl="alignNode1" presStyleIdx="4" presStyleCnt="7"/>
      <dgm:spPr/>
    </dgm:pt>
    <dgm:pt modelId="{1C86E2BB-D665-48AD-B00D-6861FD80DCA6}" type="pres">
      <dgm:prSet presAssocID="{93785C92-C303-4458-810A-F8DFC1796854}" presName="horz1" presStyleCnt="0"/>
      <dgm:spPr/>
    </dgm:pt>
    <dgm:pt modelId="{9964C35F-C0C6-4C14-8381-70763369F896}" type="pres">
      <dgm:prSet presAssocID="{93785C92-C303-4458-810A-F8DFC1796854}" presName="tx1" presStyleLbl="revTx" presStyleIdx="4" presStyleCnt="7"/>
      <dgm:spPr/>
    </dgm:pt>
    <dgm:pt modelId="{B5EDD826-1019-4C22-9395-98FA4B608036}" type="pres">
      <dgm:prSet presAssocID="{93785C92-C303-4458-810A-F8DFC1796854}" presName="vert1" presStyleCnt="0"/>
      <dgm:spPr/>
    </dgm:pt>
    <dgm:pt modelId="{16F83C6D-4ECE-43BD-B9E4-A4834DD33BBC}" type="pres">
      <dgm:prSet presAssocID="{97C83241-54A1-4639-BF88-E97E3A32F899}" presName="thickLine" presStyleLbl="alignNode1" presStyleIdx="5" presStyleCnt="7"/>
      <dgm:spPr/>
    </dgm:pt>
    <dgm:pt modelId="{14963B6A-65A2-4D14-ACFD-AD77CCC6FD66}" type="pres">
      <dgm:prSet presAssocID="{97C83241-54A1-4639-BF88-E97E3A32F899}" presName="horz1" presStyleCnt="0"/>
      <dgm:spPr/>
    </dgm:pt>
    <dgm:pt modelId="{EBBABEE1-71F0-4B71-A6C6-FC8BAEE72AF4}" type="pres">
      <dgm:prSet presAssocID="{97C83241-54A1-4639-BF88-E97E3A32F899}" presName="tx1" presStyleLbl="revTx" presStyleIdx="5" presStyleCnt="7"/>
      <dgm:spPr/>
    </dgm:pt>
    <dgm:pt modelId="{EFCAF2A5-AEBE-4006-AFC3-B1CEB4057768}" type="pres">
      <dgm:prSet presAssocID="{97C83241-54A1-4639-BF88-E97E3A32F899}" presName="vert1" presStyleCnt="0"/>
      <dgm:spPr/>
    </dgm:pt>
    <dgm:pt modelId="{C3EC0B3C-C09E-49AA-8CDD-C237847B3BDF}" type="pres">
      <dgm:prSet presAssocID="{6EAB8BBF-C735-4AF2-9403-A509456B56B8}" presName="thickLine" presStyleLbl="alignNode1" presStyleIdx="6" presStyleCnt="7"/>
      <dgm:spPr/>
    </dgm:pt>
    <dgm:pt modelId="{5D16E755-F7AF-4DB1-B04B-F3A915FB12AB}" type="pres">
      <dgm:prSet presAssocID="{6EAB8BBF-C735-4AF2-9403-A509456B56B8}" presName="horz1" presStyleCnt="0"/>
      <dgm:spPr/>
    </dgm:pt>
    <dgm:pt modelId="{C3710728-B9ED-41A2-958C-398C442150B5}" type="pres">
      <dgm:prSet presAssocID="{6EAB8BBF-C735-4AF2-9403-A509456B56B8}" presName="tx1" presStyleLbl="revTx" presStyleIdx="6" presStyleCnt="7"/>
      <dgm:spPr/>
    </dgm:pt>
    <dgm:pt modelId="{E65DF8F6-D2CF-489A-8DA0-3B45CD21B77E}" type="pres">
      <dgm:prSet presAssocID="{6EAB8BBF-C735-4AF2-9403-A509456B56B8}" presName="vert1" presStyleCnt="0"/>
      <dgm:spPr/>
    </dgm:pt>
  </dgm:ptLst>
  <dgm:cxnLst>
    <dgm:cxn modelId="{30CFFE0B-FB02-4156-88E2-D2CC1D2D09D1}" type="presOf" srcId="{19DA1321-FCAC-48FB-A069-7ACE2245C527}" destId="{C305251D-CCE4-4B96-9A10-2F6BC6093F85}" srcOrd="0" destOrd="0" presId="urn:microsoft.com/office/officeart/2008/layout/LinedList"/>
    <dgm:cxn modelId="{C1035917-0E5B-42BB-8112-16397559B583}" srcId="{22AD5B09-E700-4CC8-910E-6532B3F79C51}" destId="{6EAB8BBF-C735-4AF2-9403-A509456B56B8}" srcOrd="6" destOrd="0" parTransId="{212E4420-7AE5-45E2-951E-C2E97D498827}" sibTransId="{05EFFD02-E79F-4A93-B30A-1128F1AE79AE}"/>
    <dgm:cxn modelId="{0A15341D-76F9-4225-92C5-38AC2C285A10}" type="presOf" srcId="{97C83241-54A1-4639-BF88-E97E3A32F899}" destId="{EBBABEE1-71F0-4B71-A6C6-FC8BAEE72AF4}" srcOrd="0" destOrd="0" presId="urn:microsoft.com/office/officeart/2008/layout/LinedList"/>
    <dgm:cxn modelId="{5DE8A320-85D1-436B-94A8-79420C049272}" type="presOf" srcId="{93785C92-C303-4458-810A-F8DFC1796854}" destId="{9964C35F-C0C6-4C14-8381-70763369F896}" srcOrd="0" destOrd="0" presId="urn:microsoft.com/office/officeart/2008/layout/LinedList"/>
    <dgm:cxn modelId="{44850230-B5BB-4024-8FBE-D39EE380C932}" srcId="{22AD5B09-E700-4CC8-910E-6532B3F79C51}" destId="{08A5D817-2070-4EBD-97BA-4800B39D0C5F}" srcOrd="3" destOrd="0" parTransId="{0E5E48DD-35BC-4775-B498-2D3EAEC82DF4}" sibTransId="{E4AC8D95-402B-4248-BDAB-2FEE0E8F686B}"/>
    <dgm:cxn modelId="{54EB9A39-EE67-402C-A00F-117A9C58D3E0}" type="presOf" srcId="{22AD5B09-E700-4CC8-910E-6532B3F79C51}" destId="{FE546271-3D58-408B-9634-170C6CBCB41F}" srcOrd="0" destOrd="0" presId="urn:microsoft.com/office/officeart/2008/layout/LinedList"/>
    <dgm:cxn modelId="{2796883C-EE21-462C-953B-B7D1AF4E841D}" type="presOf" srcId="{5A2FB90A-8C5A-49B0-8A83-375F47A55746}" destId="{3172A238-A715-4064-AF68-CC83CA29C9AD}" srcOrd="0" destOrd="0" presId="urn:microsoft.com/office/officeart/2008/layout/LinedList"/>
    <dgm:cxn modelId="{74E29B63-79AE-4527-B32C-7F1B894090CE}" type="presOf" srcId="{6EAB8BBF-C735-4AF2-9403-A509456B56B8}" destId="{C3710728-B9ED-41A2-958C-398C442150B5}" srcOrd="0" destOrd="0" presId="urn:microsoft.com/office/officeart/2008/layout/LinedList"/>
    <dgm:cxn modelId="{A58AE055-9BA0-4A93-9022-1A58F09A5B60}" srcId="{22AD5B09-E700-4CC8-910E-6532B3F79C51}" destId="{5A2FB90A-8C5A-49B0-8A83-375F47A55746}" srcOrd="0" destOrd="0" parTransId="{30C22213-A462-4123-811E-BAC292231200}" sibTransId="{009370CF-1F6F-4C83-9EAE-F671CF984194}"/>
    <dgm:cxn modelId="{3FFAC382-E335-400D-BFCE-13EA7E110901}" srcId="{22AD5B09-E700-4CC8-910E-6532B3F79C51}" destId="{93785C92-C303-4458-810A-F8DFC1796854}" srcOrd="4" destOrd="0" parTransId="{99AEAAED-5669-4FE3-90D2-FE809B750D7A}" sibTransId="{99CFA29D-7587-4C49-9B42-2E9CD0077385}"/>
    <dgm:cxn modelId="{6E34F386-A28E-49B2-A4AA-132E9054D355}" srcId="{22AD5B09-E700-4CC8-910E-6532B3F79C51}" destId="{99CECB7C-7C42-4DE5-8046-33A406303F5A}" srcOrd="2" destOrd="0" parTransId="{01325186-CBF1-47C6-8D27-9F5C1EC28B1D}" sibTransId="{68FFE5C7-C6C4-4FEE-A0F2-3E7FCC28C3B8}"/>
    <dgm:cxn modelId="{3EAF65A6-8570-45FA-817B-2A80C1E55D6A}" type="presOf" srcId="{99CECB7C-7C42-4DE5-8046-33A406303F5A}" destId="{8900112F-6467-4D6D-BDA5-B221FEE0E842}" srcOrd="0" destOrd="0" presId="urn:microsoft.com/office/officeart/2008/layout/LinedList"/>
    <dgm:cxn modelId="{972D8CB7-AF39-47C7-AEF0-312D9FEBDFDF}" srcId="{22AD5B09-E700-4CC8-910E-6532B3F79C51}" destId="{19DA1321-FCAC-48FB-A069-7ACE2245C527}" srcOrd="1" destOrd="0" parTransId="{81EC5BF0-D61E-4942-9193-29A7DEBC57AB}" sibTransId="{B26BEC99-95A7-4A23-A954-9B182182B5DD}"/>
    <dgm:cxn modelId="{2BEADFD0-F6BD-43B4-9BBF-D15685A4B783}" type="presOf" srcId="{08A5D817-2070-4EBD-97BA-4800B39D0C5F}" destId="{818F52C9-34D5-4249-8CC5-110A88442939}" srcOrd="0" destOrd="0" presId="urn:microsoft.com/office/officeart/2008/layout/LinedList"/>
    <dgm:cxn modelId="{E0DA4FEC-9749-4E74-9493-27E99F53DEFB}" srcId="{22AD5B09-E700-4CC8-910E-6532B3F79C51}" destId="{97C83241-54A1-4639-BF88-E97E3A32F899}" srcOrd="5" destOrd="0" parTransId="{2717977B-046A-4D57-A46D-0426F3046FC5}" sibTransId="{6263F81B-2865-444B-84E8-8EE044660725}"/>
    <dgm:cxn modelId="{C53DA989-7567-429A-B411-BF13D3D2D43C}" type="presParOf" srcId="{FE546271-3D58-408B-9634-170C6CBCB41F}" destId="{D48ACFA9-B01B-444C-9D55-02B82CDCA6CE}" srcOrd="0" destOrd="0" presId="urn:microsoft.com/office/officeart/2008/layout/LinedList"/>
    <dgm:cxn modelId="{C95DFCFD-31C0-4279-AB12-41431C91BF54}" type="presParOf" srcId="{FE546271-3D58-408B-9634-170C6CBCB41F}" destId="{5ECE3FB3-FA11-4C87-8C9D-2DC0CB043F55}" srcOrd="1" destOrd="0" presId="urn:microsoft.com/office/officeart/2008/layout/LinedList"/>
    <dgm:cxn modelId="{5E349F3E-FB55-42E3-8942-4AB8D82A650B}" type="presParOf" srcId="{5ECE3FB3-FA11-4C87-8C9D-2DC0CB043F55}" destId="{3172A238-A715-4064-AF68-CC83CA29C9AD}" srcOrd="0" destOrd="0" presId="urn:microsoft.com/office/officeart/2008/layout/LinedList"/>
    <dgm:cxn modelId="{48F6C556-138B-43AE-91C5-A66506563F28}" type="presParOf" srcId="{5ECE3FB3-FA11-4C87-8C9D-2DC0CB043F55}" destId="{599E31DF-A429-49E1-AED0-4CF02367273F}" srcOrd="1" destOrd="0" presId="urn:microsoft.com/office/officeart/2008/layout/LinedList"/>
    <dgm:cxn modelId="{8C000E8C-5C8B-4571-AEE7-1FDBF9C581C6}" type="presParOf" srcId="{FE546271-3D58-408B-9634-170C6CBCB41F}" destId="{17EBA6A5-2EE3-4B90-AC9B-BAA91AD66C72}" srcOrd="2" destOrd="0" presId="urn:microsoft.com/office/officeart/2008/layout/LinedList"/>
    <dgm:cxn modelId="{9EDCE912-0D41-4987-8A3C-708CAA460E7E}" type="presParOf" srcId="{FE546271-3D58-408B-9634-170C6CBCB41F}" destId="{E8C20E54-B625-4A06-B1A8-44D9A2761AF8}" srcOrd="3" destOrd="0" presId="urn:microsoft.com/office/officeart/2008/layout/LinedList"/>
    <dgm:cxn modelId="{57B3BF8D-E97E-477A-9137-F777998CCCDC}" type="presParOf" srcId="{E8C20E54-B625-4A06-B1A8-44D9A2761AF8}" destId="{C305251D-CCE4-4B96-9A10-2F6BC6093F85}" srcOrd="0" destOrd="0" presId="urn:microsoft.com/office/officeart/2008/layout/LinedList"/>
    <dgm:cxn modelId="{432D68A7-1580-4518-9D02-480FCFDE4E10}" type="presParOf" srcId="{E8C20E54-B625-4A06-B1A8-44D9A2761AF8}" destId="{7573AB3E-EB01-4E8D-AE5E-F943AF1B2814}" srcOrd="1" destOrd="0" presId="urn:microsoft.com/office/officeart/2008/layout/LinedList"/>
    <dgm:cxn modelId="{29E5F27D-59E8-4889-A9AA-E648A8646B9D}" type="presParOf" srcId="{FE546271-3D58-408B-9634-170C6CBCB41F}" destId="{339B26D2-5A28-40EC-8AE2-ACD238E55EA9}" srcOrd="4" destOrd="0" presId="urn:microsoft.com/office/officeart/2008/layout/LinedList"/>
    <dgm:cxn modelId="{17FA0BEF-A0A2-4164-A241-7A33802D9E86}" type="presParOf" srcId="{FE546271-3D58-408B-9634-170C6CBCB41F}" destId="{B765A48C-E308-4403-AB3B-5FBA75E81730}" srcOrd="5" destOrd="0" presId="urn:microsoft.com/office/officeart/2008/layout/LinedList"/>
    <dgm:cxn modelId="{99E51F02-8911-4F8F-8BF4-5771E1A6E7AA}" type="presParOf" srcId="{B765A48C-E308-4403-AB3B-5FBA75E81730}" destId="{8900112F-6467-4D6D-BDA5-B221FEE0E842}" srcOrd="0" destOrd="0" presId="urn:microsoft.com/office/officeart/2008/layout/LinedList"/>
    <dgm:cxn modelId="{B16072E0-0A5C-498A-BEE2-31836579366B}" type="presParOf" srcId="{B765A48C-E308-4403-AB3B-5FBA75E81730}" destId="{CEFDB259-F529-442C-A170-CC0C115EB9C8}" srcOrd="1" destOrd="0" presId="urn:microsoft.com/office/officeart/2008/layout/LinedList"/>
    <dgm:cxn modelId="{B67F439B-9736-4019-A191-CD55BA530CB3}" type="presParOf" srcId="{FE546271-3D58-408B-9634-170C6CBCB41F}" destId="{CBD49862-43C8-4012-AD1F-F5FDEB16D9F8}" srcOrd="6" destOrd="0" presId="urn:microsoft.com/office/officeart/2008/layout/LinedList"/>
    <dgm:cxn modelId="{9AFDAE98-FAC8-4BB6-BD37-5965B5449F7A}" type="presParOf" srcId="{FE546271-3D58-408B-9634-170C6CBCB41F}" destId="{1CCF729F-15D9-46AE-9368-BE142453B019}" srcOrd="7" destOrd="0" presId="urn:microsoft.com/office/officeart/2008/layout/LinedList"/>
    <dgm:cxn modelId="{3635BB79-36A7-45E0-811B-B511509F8355}" type="presParOf" srcId="{1CCF729F-15D9-46AE-9368-BE142453B019}" destId="{818F52C9-34D5-4249-8CC5-110A88442939}" srcOrd="0" destOrd="0" presId="urn:microsoft.com/office/officeart/2008/layout/LinedList"/>
    <dgm:cxn modelId="{3471A3BF-5DF7-4CC7-868E-3B37FA637CD8}" type="presParOf" srcId="{1CCF729F-15D9-46AE-9368-BE142453B019}" destId="{029DA36B-9674-4225-B09B-AB9DA1274AE7}" srcOrd="1" destOrd="0" presId="urn:microsoft.com/office/officeart/2008/layout/LinedList"/>
    <dgm:cxn modelId="{736C698B-47BA-430E-9463-8B43925FEDE9}" type="presParOf" srcId="{FE546271-3D58-408B-9634-170C6CBCB41F}" destId="{1E758212-9D88-4166-97E0-5D9CE4631E44}" srcOrd="8" destOrd="0" presId="urn:microsoft.com/office/officeart/2008/layout/LinedList"/>
    <dgm:cxn modelId="{8C2ABFDA-92CE-4F49-8140-805E63FB1F91}" type="presParOf" srcId="{FE546271-3D58-408B-9634-170C6CBCB41F}" destId="{1C86E2BB-D665-48AD-B00D-6861FD80DCA6}" srcOrd="9" destOrd="0" presId="urn:microsoft.com/office/officeart/2008/layout/LinedList"/>
    <dgm:cxn modelId="{DC674972-30CC-4093-90BF-C748FB61AECC}" type="presParOf" srcId="{1C86E2BB-D665-48AD-B00D-6861FD80DCA6}" destId="{9964C35F-C0C6-4C14-8381-70763369F896}" srcOrd="0" destOrd="0" presId="urn:microsoft.com/office/officeart/2008/layout/LinedList"/>
    <dgm:cxn modelId="{E3436CAA-4408-4937-B369-607BE900C3BA}" type="presParOf" srcId="{1C86E2BB-D665-48AD-B00D-6861FD80DCA6}" destId="{B5EDD826-1019-4C22-9395-98FA4B608036}" srcOrd="1" destOrd="0" presId="urn:microsoft.com/office/officeart/2008/layout/LinedList"/>
    <dgm:cxn modelId="{69F601B4-5A25-4194-83C8-2540FC34F1EA}" type="presParOf" srcId="{FE546271-3D58-408B-9634-170C6CBCB41F}" destId="{16F83C6D-4ECE-43BD-B9E4-A4834DD33BBC}" srcOrd="10" destOrd="0" presId="urn:microsoft.com/office/officeart/2008/layout/LinedList"/>
    <dgm:cxn modelId="{6AF285D1-8B2F-466E-8D4B-40348F5A52E6}" type="presParOf" srcId="{FE546271-3D58-408B-9634-170C6CBCB41F}" destId="{14963B6A-65A2-4D14-ACFD-AD77CCC6FD66}" srcOrd="11" destOrd="0" presId="urn:microsoft.com/office/officeart/2008/layout/LinedList"/>
    <dgm:cxn modelId="{432B1E6D-A661-4FEF-954F-D12DEBA81A23}" type="presParOf" srcId="{14963B6A-65A2-4D14-ACFD-AD77CCC6FD66}" destId="{EBBABEE1-71F0-4B71-A6C6-FC8BAEE72AF4}" srcOrd="0" destOrd="0" presId="urn:microsoft.com/office/officeart/2008/layout/LinedList"/>
    <dgm:cxn modelId="{E87AB348-1E75-4377-852E-6FB45ED0DCDE}" type="presParOf" srcId="{14963B6A-65A2-4D14-ACFD-AD77CCC6FD66}" destId="{EFCAF2A5-AEBE-4006-AFC3-B1CEB4057768}" srcOrd="1" destOrd="0" presId="urn:microsoft.com/office/officeart/2008/layout/LinedList"/>
    <dgm:cxn modelId="{FB702715-EB4A-4D23-8245-7B15122BF9C1}" type="presParOf" srcId="{FE546271-3D58-408B-9634-170C6CBCB41F}" destId="{C3EC0B3C-C09E-49AA-8CDD-C237847B3BDF}" srcOrd="12" destOrd="0" presId="urn:microsoft.com/office/officeart/2008/layout/LinedList"/>
    <dgm:cxn modelId="{CD9A4168-D9F1-4823-BD8C-1DFB807D5D5A}" type="presParOf" srcId="{FE546271-3D58-408B-9634-170C6CBCB41F}" destId="{5D16E755-F7AF-4DB1-B04B-F3A915FB12AB}" srcOrd="13" destOrd="0" presId="urn:microsoft.com/office/officeart/2008/layout/LinedList"/>
    <dgm:cxn modelId="{401A14AB-1EDD-438B-9DB4-94794DEA93AF}" type="presParOf" srcId="{5D16E755-F7AF-4DB1-B04B-F3A915FB12AB}" destId="{C3710728-B9ED-41A2-958C-398C442150B5}" srcOrd="0" destOrd="0" presId="urn:microsoft.com/office/officeart/2008/layout/LinedList"/>
    <dgm:cxn modelId="{96B56F4E-EA7F-4124-B5C9-E80E435D8435}" type="presParOf" srcId="{5D16E755-F7AF-4DB1-B04B-F3A915FB12AB}" destId="{E65DF8F6-D2CF-489A-8DA0-3B45CD21B77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27F2FC-F33F-4CA1-866D-77670A29BB74}"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it-IT"/>
        </a:p>
      </dgm:t>
    </dgm:pt>
    <dgm:pt modelId="{88E6B5A8-F850-4876-9B40-D5E38AC6C757}">
      <dgm:prSet/>
      <dgm:spPr/>
      <dgm:t>
        <a:bodyPr/>
        <a:lstStyle/>
        <a:p>
          <a:pPr rtl="0"/>
          <a:r>
            <a:rPr lang="it-IT" dirty="0">
              <a:latin typeface="+mj-lt"/>
            </a:rPr>
            <a:t>Evidenziare i servizi collaterali di un prodotto</a:t>
          </a:r>
        </a:p>
      </dgm:t>
    </dgm:pt>
    <dgm:pt modelId="{542469D4-6162-4743-975B-52ADA2AA9A9D}" type="parTrans" cxnId="{951FDAB3-4F68-4F3F-9DFD-A6C0AEF10992}">
      <dgm:prSet/>
      <dgm:spPr/>
      <dgm:t>
        <a:bodyPr/>
        <a:lstStyle/>
        <a:p>
          <a:endParaRPr lang="it-IT">
            <a:latin typeface="+mj-lt"/>
          </a:endParaRPr>
        </a:p>
      </dgm:t>
    </dgm:pt>
    <dgm:pt modelId="{0D38D1A6-9E05-4936-B916-1D0992FAB1A6}" type="sibTrans" cxnId="{951FDAB3-4F68-4F3F-9DFD-A6C0AEF10992}">
      <dgm:prSet/>
      <dgm:spPr/>
      <dgm:t>
        <a:bodyPr/>
        <a:lstStyle/>
        <a:p>
          <a:endParaRPr lang="it-IT">
            <a:latin typeface="+mj-lt"/>
          </a:endParaRPr>
        </a:p>
      </dgm:t>
    </dgm:pt>
    <dgm:pt modelId="{9D0CF895-3363-4CE7-B014-3038876369F4}">
      <dgm:prSet/>
      <dgm:spPr/>
      <dgm:t>
        <a:bodyPr/>
        <a:lstStyle/>
        <a:p>
          <a:pPr rtl="0"/>
          <a:r>
            <a:rPr lang="it-IT" dirty="0">
              <a:latin typeface="+mj-lt"/>
            </a:rPr>
            <a:t>Evidenziare nuovi usi per un prodotto esistente</a:t>
          </a:r>
        </a:p>
      </dgm:t>
    </dgm:pt>
    <dgm:pt modelId="{56A6BF1B-EEC6-4124-8BB6-45E72A69121E}" type="parTrans" cxnId="{5EC25BE9-1272-4A98-8F64-0FF4E93B3CD1}">
      <dgm:prSet/>
      <dgm:spPr/>
      <dgm:t>
        <a:bodyPr/>
        <a:lstStyle/>
        <a:p>
          <a:endParaRPr lang="it-IT">
            <a:latin typeface="+mj-lt"/>
          </a:endParaRPr>
        </a:p>
      </dgm:t>
    </dgm:pt>
    <dgm:pt modelId="{2DD97C83-46BF-4999-ACEA-0805716DACF6}" type="sibTrans" cxnId="{5EC25BE9-1272-4A98-8F64-0FF4E93B3CD1}">
      <dgm:prSet/>
      <dgm:spPr/>
      <dgm:t>
        <a:bodyPr/>
        <a:lstStyle/>
        <a:p>
          <a:endParaRPr lang="it-IT">
            <a:latin typeface="+mj-lt"/>
          </a:endParaRPr>
        </a:p>
      </dgm:t>
    </dgm:pt>
    <dgm:pt modelId="{2F899CBE-266D-4125-BCB5-047843F653E4}">
      <dgm:prSet/>
      <dgm:spPr/>
      <dgm:t>
        <a:bodyPr/>
        <a:lstStyle/>
        <a:p>
          <a:pPr rtl="0"/>
          <a:r>
            <a:rPr lang="it-IT" dirty="0">
              <a:latin typeface="+mj-lt"/>
            </a:rPr>
            <a:t>Sottolineare i vantaggi rispetto alle offerte concorrenti</a:t>
          </a:r>
        </a:p>
      </dgm:t>
    </dgm:pt>
    <dgm:pt modelId="{010341CD-B335-4C94-8863-FD154633FF1B}" type="parTrans" cxnId="{3CED4D3D-A112-4EC7-B08D-C13E7852DF20}">
      <dgm:prSet/>
      <dgm:spPr/>
      <dgm:t>
        <a:bodyPr/>
        <a:lstStyle/>
        <a:p>
          <a:endParaRPr lang="it-IT">
            <a:latin typeface="+mj-lt"/>
          </a:endParaRPr>
        </a:p>
      </dgm:t>
    </dgm:pt>
    <dgm:pt modelId="{343461CA-7F59-4AE1-BF1F-8BC608B182C1}" type="sibTrans" cxnId="{3CED4D3D-A112-4EC7-B08D-C13E7852DF20}">
      <dgm:prSet/>
      <dgm:spPr/>
      <dgm:t>
        <a:bodyPr/>
        <a:lstStyle/>
        <a:p>
          <a:endParaRPr lang="it-IT">
            <a:latin typeface="+mj-lt"/>
          </a:endParaRPr>
        </a:p>
      </dgm:t>
    </dgm:pt>
    <dgm:pt modelId="{C3ED96D5-5123-46EB-9570-C981C0BF7B97}">
      <dgm:prSet/>
      <dgm:spPr/>
      <dgm:t>
        <a:bodyPr/>
        <a:lstStyle/>
        <a:p>
          <a:pPr rtl="0"/>
          <a:r>
            <a:rPr lang="it-IT" dirty="0">
              <a:latin typeface="+mj-lt"/>
            </a:rPr>
            <a:t>Ricordare ai clienti l’esistenza di un prodotto</a:t>
          </a:r>
        </a:p>
      </dgm:t>
    </dgm:pt>
    <dgm:pt modelId="{7218A961-CC36-4391-A8BB-A0FBD8B89682}" type="parTrans" cxnId="{999C61F5-5E28-4C8D-824A-AA6621F8DDA7}">
      <dgm:prSet/>
      <dgm:spPr/>
      <dgm:t>
        <a:bodyPr/>
        <a:lstStyle/>
        <a:p>
          <a:endParaRPr lang="it-IT">
            <a:latin typeface="+mj-lt"/>
          </a:endParaRPr>
        </a:p>
      </dgm:t>
    </dgm:pt>
    <dgm:pt modelId="{5F82553B-CF08-4376-81FF-F24F5C1F3D11}" type="sibTrans" cxnId="{999C61F5-5E28-4C8D-824A-AA6621F8DDA7}">
      <dgm:prSet/>
      <dgm:spPr/>
      <dgm:t>
        <a:bodyPr/>
        <a:lstStyle/>
        <a:p>
          <a:endParaRPr lang="it-IT">
            <a:latin typeface="+mj-lt"/>
          </a:endParaRPr>
        </a:p>
      </dgm:t>
    </dgm:pt>
    <dgm:pt modelId="{E274927E-C57D-4BEE-8612-9F86B73747EC}" type="pres">
      <dgm:prSet presAssocID="{A327F2FC-F33F-4CA1-866D-77670A29BB74}" presName="vert0" presStyleCnt="0">
        <dgm:presLayoutVars>
          <dgm:dir/>
          <dgm:animOne val="branch"/>
          <dgm:animLvl val="lvl"/>
        </dgm:presLayoutVars>
      </dgm:prSet>
      <dgm:spPr/>
    </dgm:pt>
    <dgm:pt modelId="{3D4877B9-A533-4177-BEBB-F77ADD914F70}" type="pres">
      <dgm:prSet presAssocID="{88E6B5A8-F850-4876-9B40-D5E38AC6C757}" presName="thickLine" presStyleLbl="alignNode1" presStyleIdx="0" presStyleCnt="4"/>
      <dgm:spPr/>
    </dgm:pt>
    <dgm:pt modelId="{032776A7-D2F0-45FB-A031-72A9D3BA4DA8}" type="pres">
      <dgm:prSet presAssocID="{88E6B5A8-F850-4876-9B40-D5E38AC6C757}" presName="horz1" presStyleCnt="0"/>
      <dgm:spPr/>
    </dgm:pt>
    <dgm:pt modelId="{33526E76-0869-4877-B356-AED49827B5D9}" type="pres">
      <dgm:prSet presAssocID="{88E6B5A8-F850-4876-9B40-D5E38AC6C757}" presName="tx1" presStyleLbl="revTx" presStyleIdx="0" presStyleCnt="4"/>
      <dgm:spPr/>
    </dgm:pt>
    <dgm:pt modelId="{7A30017F-6CAB-435F-8735-1EF0E7E7E79C}" type="pres">
      <dgm:prSet presAssocID="{88E6B5A8-F850-4876-9B40-D5E38AC6C757}" presName="vert1" presStyleCnt="0"/>
      <dgm:spPr/>
    </dgm:pt>
    <dgm:pt modelId="{1A20A2A0-BB45-4A20-9EB8-78F785134253}" type="pres">
      <dgm:prSet presAssocID="{9D0CF895-3363-4CE7-B014-3038876369F4}" presName="thickLine" presStyleLbl="alignNode1" presStyleIdx="1" presStyleCnt="4"/>
      <dgm:spPr/>
    </dgm:pt>
    <dgm:pt modelId="{BABB256D-E1F2-477E-915B-3FD0426C9E33}" type="pres">
      <dgm:prSet presAssocID="{9D0CF895-3363-4CE7-B014-3038876369F4}" presName="horz1" presStyleCnt="0"/>
      <dgm:spPr/>
    </dgm:pt>
    <dgm:pt modelId="{3C1914D7-AF7C-45FB-8077-FF29648760FD}" type="pres">
      <dgm:prSet presAssocID="{9D0CF895-3363-4CE7-B014-3038876369F4}" presName="tx1" presStyleLbl="revTx" presStyleIdx="1" presStyleCnt="4"/>
      <dgm:spPr/>
    </dgm:pt>
    <dgm:pt modelId="{339487C8-FDFF-4A33-9D13-A3A9558F50EC}" type="pres">
      <dgm:prSet presAssocID="{9D0CF895-3363-4CE7-B014-3038876369F4}" presName="vert1" presStyleCnt="0"/>
      <dgm:spPr/>
    </dgm:pt>
    <dgm:pt modelId="{DB33B8FD-AF18-4261-BAF9-333DDB1E98CE}" type="pres">
      <dgm:prSet presAssocID="{2F899CBE-266D-4125-BCB5-047843F653E4}" presName="thickLine" presStyleLbl="alignNode1" presStyleIdx="2" presStyleCnt="4"/>
      <dgm:spPr/>
    </dgm:pt>
    <dgm:pt modelId="{84BB5D0B-408D-45FF-924C-CAE1353FF6BA}" type="pres">
      <dgm:prSet presAssocID="{2F899CBE-266D-4125-BCB5-047843F653E4}" presName="horz1" presStyleCnt="0"/>
      <dgm:spPr/>
    </dgm:pt>
    <dgm:pt modelId="{5316CD52-C2FF-4D7D-B9A7-B24BD76A5F83}" type="pres">
      <dgm:prSet presAssocID="{2F899CBE-266D-4125-BCB5-047843F653E4}" presName="tx1" presStyleLbl="revTx" presStyleIdx="2" presStyleCnt="4"/>
      <dgm:spPr/>
    </dgm:pt>
    <dgm:pt modelId="{B638D0D1-6086-4E89-AC1C-0E4AB6ED16A1}" type="pres">
      <dgm:prSet presAssocID="{2F899CBE-266D-4125-BCB5-047843F653E4}" presName="vert1" presStyleCnt="0"/>
      <dgm:spPr/>
    </dgm:pt>
    <dgm:pt modelId="{A1CAF510-BCE2-4951-988C-231D614B2D5B}" type="pres">
      <dgm:prSet presAssocID="{C3ED96D5-5123-46EB-9570-C981C0BF7B97}" presName="thickLine" presStyleLbl="alignNode1" presStyleIdx="3" presStyleCnt="4"/>
      <dgm:spPr/>
    </dgm:pt>
    <dgm:pt modelId="{704BE02D-D3EF-4550-8AB2-6FB708A6EB02}" type="pres">
      <dgm:prSet presAssocID="{C3ED96D5-5123-46EB-9570-C981C0BF7B97}" presName="horz1" presStyleCnt="0"/>
      <dgm:spPr/>
    </dgm:pt>
    <dgm:pt modelId="{D6C12758-B4E0-49E8-81FE-642AB0A2A676}" type="pres">
      <dgm:prSet presAssocID="{C3ED96D5-5123-46EB-9570-C981C0BF7B97}" presName="tx1" presStyleLbl="revTx" presStyleIdx="3" presStyleCnt="4"/>
      <dgm:spPr/>
    </dgm:pt>
    <dgm:pt modelId="{F16699A5-6C5A-4CE8-A7FD-7855C502B005}" type="pres">
      <dgm:prSet presAssocID="{C3ED96D5-5123-46EB-9570-C981C0BF7B97}" presName="vert1" presStyleCnt="0"/>
      <dgm:spPr/>
    </dgm:pt>
  </dgm:ptLst>
  <dgm:cxnLst>
    <dgm:cxn modelId="{87E37E09-A7ED-46EC-B4A0-36ECC3B13D2D}" type="presOf" srcId="{A327F2FC-F33F-4CA1-866D-77670A29BB74}" destId="{E274927E-C57D-4BEE-8612-9F86B73747EC}" srcOrd="0" destOrd="0" presId="urn:microsoft.com/office/officeart/2008/layout/LinedList"/>
    <dgm:cxn modelId="{3CED4D3D-A112-4EC7-B08D-C13E7852DF20}" srcId="{A327F2FC-F33F-4CA1-866D-77670A29BB74}" destId="{2F899CBE-266D-4125-BCB5-047843F653E4}" srcOrd="2" destOrd="0" parTransId="{010341CD-B335-4C94-8863-FD154633FF1B}" sibTransId="{343461CA-7F59-4AE1-BF1F-8BC608B182C1}"/>
    <dgm:cxn modelId="{11D51C8A-3FBA-4DF8-A50E-87E8AA00C3D9}" type="presOf" srcId="{88E6B5A8-F850-4876-9B40-D5E38AC6C757}" destId="{33526E76-0869-4877-B356-AED49827B5D9}" srcOrd="0" destOrd="0" presId="urn:microsoft.com/office/officeart/2008/layout/LinedList"/>
    <dgm:cxn modelId="{4C81C4A6-65C8-446A-8D99-1099D1A32F7B}" type="presOf" srcId="{C3ED96D5-5123-46EB-9570-C981C0BF7B97}" destId="{D6C12758-B4E0-49E8-81FE-642AB0A2A676}" srcOrd="0" destOrd="0" presId="urn:microsoft.com/office/officeart/2008/layout/LinedList"/>
    <dgm:cxn modelId="{2588ECAE-60FA-4C44-9A3F-F397EE39B67B}" type="presOf" srcId="{9D0CF895-3363-4CE7-B014-3038876369F4}" destId="{3C1914D7-AF7C-45FB-8077-FF29648760FD}" srcOrd="0" destOrd="0" presId="urn:microsoft.com/office/officeart/2008/layout/LinedList"/>
    <dgm:cxn modelId="{951FDAB3-4F68-4F3F-9DFD-A6C0AEF10992}" srcId="{A327F2FC-F33F-4CA1-866D-77670A29BB74}" destId="{88E6B5A8-F850-4876-9B40-D5E38AC6C757}" srcOrd="0" destOrd="0" parTransId="{542469D4-6162-4743-975B-52ADA2AA9A9D}" sibTransId="{0D38D1A6-9E05-4936-B916-1D0992FAB1A6}"/>
    <dgm:cxn modelId="{49C0C2D1-2EC1-44E8-9724-4C31356DDF3E}" type="presOf" srcId="{2F899CBE-266D-4125-BCB5-047843F653E4}" destId="{5316CD52-C2FF-4D7D-B9A7-B24BD76A5F83}" srcOrd="0" destOrd="0" presId="urn:microsoft.com/office/officeart/2008/layout/LinedList"/>
    <dgm:cxn modelId="{5EC25BE9-1272-4A98-8F64-0FF4E93B3CD1}" srcId="{A327F2FC-F33F-4CA1-866D-77670A29BB74}" destId="{9D0CF895-3363-4CE7-B014-3038876369F4}" srcOrd="1" destOrd="0" parTransId="{56A6BF1B-EEC6-4124-8BB6-45E72A69121E}" sibTransId="{2DD97C83-46BF-4999-ACEA-0805716DACF6}"/>
    <dgm:cxn modelId="{999C61F5-5E28-4C8D-824A-AA6621F8DDA7}" srcId="{A327F2FC-F33F-4CA1-866D-77670A29BB74}" destId="{C3ED96D5-5123-46EB-9570-C981C0BF7B97}" srcOrd="3" destOrd="0" parTransId="{7218A961-CC36-4391-A8BB-A0FBD8B89682}" sibTransId="{5F82553B-CF08-4376-81FF-F24F5C1F3D11}"/>
    <dgm:cxn modelId="{223F6521-C2FA-420F-9D1C-E0D38A38C964}" type="presParOf" srcId="{E274927E-C57D-4BEE-8612-9F86B73747EC}" destId="{3D4877B9-A533-4177-BEBB-F77ADD914F70}" srcOrd="0" destOrd="0" presId="urn:microsoft.com/office/officeart/2008/layout/LinedList"/>
    <dgm:cxn modelId="{B3D6F05E-7F1A-4B84-98F2-EFEF2C2CF481}" type="presParOf" srcId="{E274927E-C57D-4BEE-8612-9F86B73747EC}" destId="{032776A7-D2F0-45FB-A031-72A9D3BA4DA8}" srcOrd="1" destOrd="0" presId="urn:microsoft.com/office/officeart/2008/layout/LinedList"/>
    <dgm:cxn modelId="{524924BB-9EA4-45E9-AC40-D5E0AB47814D}" type="presParOf" srcId="{032776A7-D2F0-45FB-A031-72A9D3BA4DA8}" destId="{33526E76-0869-4877-B356-AED49827B5D9}" srcOrd="0" destOrd="0" presId="urn:microsoft.com/office/officeart/2008/layout/LinedList"/>
    <dgm:cxn modelId="{15F2997B-0AC7-44F1-9CEC-EC98E87B797B}" type="presParOf" srcId="{032776A7-D2F0-45FB-A031-72A9D3BA4DA8}" destId="{7A30017F-6CAB-435F-8735-1EF0E7E7E79C}" srcOrd="1" destOrd="0" presId="urn:microsoft.com/office/officeart/2008/layout/LinedList"/>
    <dgm:cxn modelId="{30BF7F75-F154-4F90-85C1-1D6160737ECC}" type="presParOf" srcId="{E274927E-C57D-4BEE-8612-9F86B73747EC}" destId="{1A20A2A0-BB45-4A20-9EB8-78F785134253}" srcOrd="2" destOrd="0" presId="urn:microsoft.com/office/officeart/2008/layout/LinedList"/>
    <dgm:cxn modelId="{D38EF796-3FE5-4751-803F-D3456985ACCB}" type="presParOf" srcId="{E274927E-C57D-4BEE-8612-9F86B73747EC}" destId="{BABB256D-E1F2-477E-915B-3FD0426C9E33}" srcOrd="3" destOrd="0" presId="urn:microsoft.com/office/officeart/2008/layout/LinedList"/>
    <dgm:cxn modelId="{AB56DA45-D647-4746-BD0A-2CBFFA1824FB}" type="presParOf" srcId="{BABB256D-E1F2-477E-915B-3FD0426C9E33}" destId="{3C1914D7-AF7C-45FB-8077-FF29648760FD}" srcOrd="0" destOrd="0" presId="urn:microsoft.com/office/officeart/2008/layout/LinedList"/>
    <dgm:cxn modelId="{91C7F847-A6AB-424A-A599-B4A88202DA06}" type="presParOf" srcId="{BABB256D-E1F2-477E-915B-3FD0426C9E33}" destId="{339487C8-FDFF-4A33-9D13-A3A9558F50EC}" srcOrd="1" destOrd="0" presId="urn:microsoft.com/office/officeart/2008/layout/LinedList"/>
    <dgm:cxn modelId="{A6EB515D-B8A2-4126-BC97-15D322797427}" type="presParOf" srcId="{E274927E-C57D-4BEE-8612-9F86B73747EC}" destId="{DB33B8FD-AF18-4261-BAF9-333DDB1E98CE}" srcOrd="4" destOrd="0" presId="urn:microsoft.com/office/officeart/2008/layout/LinedList"/>
    <dgm:cxn modelId="{6A65CC7A-83BE-438A-915F-7C9CA829039E}" type="presParOf" srcId="{E274927E-C57D-4BEE-8612-9F86B73747EC}" destId="{84BB5D0B-408D-45FF-924C-CAE1353FF6BA}" srcOrd="5" destOrd="0" presId="urn:microsoft.com/office/officeart/2008/layout/LinedList"/>
    <dgm:cxn modelId="{CB3211E9-CC57-4EDC-922B-E18E2341DABA}" type="presParOf" srcId="{84BB5D0B-408D-45FF-924C-CAE1353FF6BA}" destId="{5316CD52-C2FF-4D7D-B9A7-B24BD76A5F83}" srcOrd="0" destOrd="0" presId="urn:microsoft.com/office/officeart/2008/layout/LinedList"/>
    <dgm:cxn modelId="{5ADF9F98-86C5-48E8-8EF5-EB851D6991D6}" type="presParOf" srcId="{84BB5D0B-408D-45FF-924C-CAE1353FF6BA}" destId="{B638D0D1-6086-4E89-AC1C-0E4AB6ED16A1}" srcOrd="1" destOrd="0" presId="urn:microsoft.com/office/officeart/2008/layout/LinedList"/>
    <dgm:cxn modelId="{BE1A1ECD-468C-4FE5-949F-3B38BA125DD0}" type="presParOf" srcId="{E274927E-C57D-4BEE-8612-9F86B73747EC}" destId="{A1CAF510-BCE2-4951-988C-231D614B2D5B}" srcOrd="6" destOrd="0" presId="urn:microsoft.com/office/officeart/2008/layout/LinedList"/>
    <dgm:cxn modelId="{85A3248A-ED51-4C6E-B453-63B1068CC9F6}" type="presParOf" srcId="{E274927E-C57D-4BEE-8612-9F86B73747EC}" destId="{704BE02D-D3EF-4550-8AB2-6FB708A6EB02}" srcOrd="7" destOrd="0" presId="urn:microsoft.com/office/officeart/2008/layout/LinedList"/>
    <dgm:cxn modelId="{BACDF6A5-CB00-42A3-B805-B0CF7DFF6E3F}" type="presParOf" srcId="{704BE02D-D3EF-4550-8AB2-6FB708A6EB02}" destId="{D6C12758-B4E0-49E8-81FE-642AB0A2A676}" srcOrd="0" destOrd="0" presId="urn:microsoft.com/office/officeart/2008/layout/LinedList"/>
    <dgm:cxn modelId="{1665ECC7-4A95-45F4-B79B-C0D21BBE973C}" type="presParOf" srcId="{704BE02D-D3EF-4550-8AB2-6FB708A6EB02}" destId="{F16699A5-6C5A-4CE8-A7FD-7855C502B00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5643ED3-9C87-4BFE-BD4E-9A63BB622006}" type="doc">
      <dgm:prSet loTypeId="urn:microsoft.com/office/officeart/2005/8/layout/chevron2" loCatId="process" qsTypeId="urn:microsoft.com/office/officeart/2005/8/quickstyle/simple1" qsCatId="simple" csTypeId="urn:microsoft.com/office/officeart/2005/8/colors/accent4_5" csCatId="accent4" phldr="1"/>
      <dgm:spPr/>
      <dgm:t>
        <a:bodyPr/>
        <a:lstStyle/>
        <a:p>
          <a:endParaRPr lang="it-IT"/>
        </a:p>
      </dgm:t>
    </dgm:pt>
    <dgm:pt modelId="{36460798-D7E8-44CB-8582-EDB07A43E985}">
      <dgm:prSet custT="1"/>
      <dgm:spPr/>
      <dgm:t>
        <a:bodyPr/>
        <a:lstStyle/>
        <a:p>
          <a:pPr rtl="0"/>
          <a:r>
            <a:rPr lang="it-IT" sz="3200" dirty="0"/>
            <a:t>il target viene diviso</a:t>
          </a:r>
        </a:p>
      </dgm:t>
    </dgm:pt>
    <dgm:pt modelId="{C48BA137-C2DD-4075-B6D0-371B0B231D99}" type="parTrans" cxnId="{C59DF433-5610-45FE-AA87-D241EFDB1B6B}">
      <dgm:prSet/>
      <dgm:spPr/>
      <dgm:t>
        <a:bodyPr/>
        <a:lstStyle/>
        <a:p>
          <a:endParaRPr lang="it-IT"/>
        </a:p>
      </dgm:t>
    </dgm:pt>
    <dgm:pt modelId="{F68C7A9B-7AD8-4832-9052-23A5362BE938}" type="sibTrans" cxnId="{C59DF433-5610-45FE-AA87-D241EFDB1B6B}">
      <dgm:prSet/>
      <dgm:spPr/>
      <dgm:t>
        <a:bodyPr/>
        <a:lstStyle/>
        <a:p>
          <a:endParaRPr lang="it-IT"/>
        </a:p>
      </dgm:t>
    </dgm:pt>
    <dgm:pt modelId="{C8891192-37A6-481F-AD85-A91F134C91B6}">
      <dgm:prSet/>
      <dgm:spPr/>
      <dgm:t>
        <a:bodyPr/>
        <a:lstStyle/>
        <a:p>
          <a:pPr rtl="0"/>
          <a:r>
            <a:rPr lang="it-IT" dirty="0"/>
            <a:t>secondo la zona geografica di appartenenza (nazioni, regioni, città, quartieri, zone, ecc., a seconda delle aree interessate), </a:t>
          </a:r>
        </a:p>
      </dgm:t>
    </dgm:pt>
    <dgm:pt modelId="{CCD6CE0D-C96B-4BB3-8B57-CBD740A23374}" type="parTrans" cxnId="{8CE7168B-68E8-4F80-9780-62E4016B839A}">
      <dgm:prSet/>
      <dgm:spPr/>
      <dgm:t>
        <a:bodyPr/>
        <a:lstStyle/>
        <a:p>
          <a:endParaRPr lang="it-IT"/>
        </a:p>
      </dgm:t>
    </dgm:pt>
    <dgm:pt modelId="{96094F22-C487-4DDE-90AD-CA170E0F9415}" type="sibTrans" cxnId="{8CE7168B-68E8-4F80-9780-62E4016B839A}">
      <dgm:prSet/>
      <dgm:spPr/>
      <dgm:t>
        <a:bodyPr/>
        <a:lstStyle/>
        <a:p>
          <a:endParaRPr lang="it-IT"/>
        </a:p>
      </dgm:t>
    </dgm:pt>
    <dgm:pt modelId="{DFD2B842-E44E-45C5-A133-0C94D4C64329}">
      <dgm:prSet/>
      <dgm:spPr/>
      <dgm:t>
        <a:bodyPr/>
        <a:lstStyle/>
        <a:p>
          <a:pPr rtl="0"/>
          <a:r>
            <a:rPr lang="it-IT" dirty="0"/>
            <a:t>la densità di popolazione, </a:t>
          </a:r>
        </a:p>
      </dgm:t>
    </dgm:pt>
    <dgm:pt modelId="{F2F511EB-C12C-46FC-B3FC-C78EA7CF7CB1}" type="parTrans" cxnId="{C4262CD8-B481-4573-B2FD-D107CCB009B4}">
      <dgm:prSet/>
      <dgm:spPr/>
      <dgm:t>
        <a:bodyPr/>
        <a:lstStyle/>
        <a:p>
          <a:endParaRPr lang="it-IT"/>
        </a:p>
      </dgm:t>
    </dgm:pt>
    <dgm:pt modelId="{3BB8D4E4-137B-4CE3-87E2-0E01486EA6C6}" type="sibTrans" cxnId="{C4262CD8-B481-4573-B2FD-D107CCB009B4}">
      <dgm:prSet/>
      <dgm:spPr/>
      <dgm:t>
        <a:bodyPr/>
        <a:lstStyle/>
        <a:p>
          <a:endParaRPr lang="it-IT"/>
        </a:p>
      </dgm:t>
    </dgm:pt>
    <dgm:pt modelId="{AF3B948C-570A-44BF-A348-431A95B90BA2}">
      <dgm:prSet/>
      <dgm:spPr/>
      <dgm:t>
        <a:bodyPr/>
        <a:lstStyle/>
        <a:p>
          <a:pPr rtl="0"/>
          <a:r>
            <a:rPr lang="it-IT" dirty="0"/>
            <a:t>la dimensione del centro urbano, </a:t>
          </a:r>
        </a:p>
      </dgm:t>
    </dgm:pt>
    <dgm:pt modelId="{5173BC77-2FE2-46A2-96D3-B62F99F5FA7F}" type="parTrans" cxnId="{30052BC8-15C9-4345-9EBE-8DA1555ABC12}">
      <dgm:prSet/>
      <dgm:spPr/>
      <dgm:t>
        <a:bodyPr/>
        <a:lstStyle/>
        <a:p>
          <a:endParaRPr lang="it-IT"/>
        </a:p>
      </dgm:t>
    </dgm:pt>
    <dgm:pt modelId="{191EAB51-808F-4686-95B2-BB58A350ACF2}" type="sibTrans" cxnId="{30052BC8-15C9-4345-9EBE-8DA1555ABC12}">
      <dgm:prSet/>
      <dgm:spPr/>
      <dgm:t>
        <a:bodyPr/>
        <a:lstStyle/>
        <a:p>
          <a:endParaRPr lang="it-IT"/>
        </a:p>
      </dgm:t>
    </dgm:pt>
    <dgm:pt modelId="{AE79FE75-797F-456C-8375-B3A3EF7B3A75}">
      <dgm:prSet/>
      <dgm:spPr/>
      <dgm:t>
        <a:bodyPr/>
        <a:lstStyle/>
        <a:p>
          <a:pPr rtl="0"/>
          <a:r>
            <a:rPr lang="it-IT" dirty="0"/>
            <a:t>il regime climatico, ecc.</a:t>
          </a:r>
        </a:p>
      </dgm:t>
    </dgm:pt>
    <dgm:pt modelId="{CF845D31-5CF7-42F0-951B-94D2C67E38CE}" type="parTrans" cxnId="{A5D8A699-7D37-42F8-B130-E7372C8C426D}">
      <dgm:prSet/>
      <dgm:spPr/>
      <dgm:t>
        <a:bodyPr/>
        <a:lstStyle/>
        <a:p>
          <a:endParaRPr lang="it-IT"/>
        </a:p>
      </dgm:t>
    </dgm:pt>
    <dgm:pt modelId="{1B7FCC4D-8987-4D1F-BAE4-4A20A3925D88}" type="sibTrans" cxnId="{A5D8A699-7D37-42F8-B130-E7372C8C426D}">
      <dgm:prSet/>
      <dgm:spPr/>
      <dgm:t>
        <a:bodyPr/>
        <a:lstStyle/>
        <a:p>
          <a:endParaRPr lang="it-IT"/>
        </a:p>
      </dgm:t>
    </dgm:pt>
    <dgm:pt modelId="{1EDB0EF3-1DB2-413B-99FD-E6CC9416ADFF}" type="pres">
      <dgm:prSet presAssocID="{55643ED3-9C87-4BFE-BD4E-9A63BB622006}" presName="linearFlow" presStyleCnt="0">
        <dgm:presLayoutVars>
          <dgm:dir/>
          <dgm:animLvl val="lvl"/>
          <dgm:resizeHandles val="exact"/>
        </dgm:presLayoutVars>
      </dgm:prSet>
      <dgm:spPr/>
    </dgm:pt>
    <dgm:pt modelId="{0423BE20-7FC6-400A-A48A-DDB500605C96}" type="pres">
      <dgm:prSet presAssocID="{36460798-D7E8-44CB-8582-EDB07A43E985}" presName="composite" presStyleCnt="0"/>
      <dgm:spPr/>
    </dgm:pt>
    <dgm:pt modelId="{F06620B9-D341-4A51-A55F-B2A5EF967267}" type="pres">
      <dgm:prSet presAssocID="{36460798-D7E8-44CB-8582-EDB07A43E985}" presName="parentText" presStyleLbl="alignNode1" presStyleIdx="0" presStyleCnt="1">
        <dgm:presLayoutVars>
          <dgm:chMax val="1"/>
          <dgm:bulletEnabled val="1"/>
        </dgm:presLayoutVars>
      </dgm:prSet>
      <dgm:spPr/>
    </dgm:pt>
    <dgm:pt modelId="{84C620CB-39FE-4D14-B4A6-10175B3CBDC2}" type="pres">
      <dgm:prSet presAssocID="{36460798-D7E8-44CB-8582-EDB07A43E985}" presName="descendantText" presStyleLbl="alignAcc1" presStyleIdx="0" presStyleCnt="1">
        <dgm:presLayoutVars>
          <dgm:bulletEnabled val="1"/>
        </dgm:presLayoutVars>
      </dgm:prSet>
      <dgm:spPr/>
    </dgm:pt>
  </dgm:ptLst>
  <dgm:cxnLst>
    <dgm:cxn modelId="{A07E2427-F142-401E-8ADC-216BB414EED4}" type="presOf" srcId="{55643ED3-9C87-4BFE-BD4E-9A63BB622006}" destId="{1EDB0EF3-1DB2-413B-99FD-E6CC9416ADFF}" srcOrd="0" destOrd="0" presId="urn:microsoft.com/office/officeart/2005/8/layout/chevron2"/>
    <dgm:cxn modelId="{C59DF433-5610-45FE-AA87-D241EFDB1B6B}" srcId="{55643ED3-9C87-4BFE-BD4E-9A63BB622006}" destId="{36460798-D7E8-44CB-8582-EDB07A43E985}" srcOrd="0" destOrd="0" parTransId="{C48BA137-C2DD-4075-B6D0-371B0B231D99}" sibTransId="{F68C7A9B-7AD8-4832-9052-23A5362BE938}"/>
    <dgm:cxn modelId="{0F50B73A-D7CE-4D28-B123-7042C3581C0F}" type="presOf" srcId="{AE79FE75-797F-456C-8375-B3A3EF7B3A75}" destId="{84C620CB-39FE-4D14-B4A6-10175B3CBDC2}" srcOrd="0" destOrd="3" presId="urn:microsoft.com/office/officeart/2005/8/layout/chevron2"/>
    <dgm:cxn modelId="{FD54BA6D-2470-4916-990D-0CE33F6A7964}" type="presOf" srcId="{36460798-D7E8-44CB-8582-EDB07A43E985}" destId="{F06620B9-D341-4A51-A55F-B2A5EF967267}" srcOrd="0" destOrd="0" presId="urn:microsoft.com/office/officeart/2005/8/layout/chevron2"/>
    <dgm:cxn modelId="{8CE7168B-68E8-4F80-9780-62E4016B839A}" srcId="{36460798-D7E8-44CB-8582-EDB07A43E985}" destId="{C8891192-37A6-481F-AD85-A91F134C91B6}" srcOrd="0" destOrd="0" parTransId="{CCD6CE0D-C96B-4BB3-8B57-CBD740A23374}" sibTransId="{96094F22-C487-4DDE-90AD-CA170E0F9415}"/>
    <dgm:cxn modelId="{A5D8A699-7D37-42F8-B130-E7372C8C426D}" srcId="{36460798-D7E8-44CB-8582-EDB07A43E985}" destId="{AE79FE75-797F-456C-8375-B3A3EF7B3A75}" srcOrd="3" destOrd="0" parTransId="{CF845D31-5CF7-42F0-951B-94D2C67E38CE}" sibTransId="{1B7FCC4D-8987-4D1F-BAE4-4A20A3925D88}"/>
    <dgm:cxn modelId="{EF39729A-8982-47B9-A26C-916BC70E27B1}" type="presOf" srcId="{C8891192-37A6-481F-AD85-A91F134C91B6}" destId="{84C620CB-39FE-4D14-B4A6-10175B3CBDC2}" srcOrd="0" destOrd="0" presId="urn:microsoft.com/office/officeart/2005/8/layout/chevron2"/>
    <dgm:cxn modelId="{75703ABE-0248-460C-939D-ED2A9E6C5955}" type="presOf" srcId="{DFD2B842-E44E-45C5-A133-0C94D4C64329}" destId="{84C620CB-39FE-4D14-B4A6-10175B3CBDC2}" srcOrd="0" destOrd="1" presId="urn:microsoft.com/office/officeart/2005/8/layout/chevron2"/>
    <dgm:cxn modelId="{30052BC8-15C9-4345-9EBE-8DA1555ABC12}" srcId="{36460798-D7E8-44CB-8582-EDB07A43E985}" destId="{AF3B948C-570A-44BF-A348-431A95B90BA2}" srcOrd="2" destOrd="0" parTransId="{5173BC77-2FE2-46A2-96D3-B62F99F5FA7F}" sibTransId="{191EAB51-808F-4686-95B2-BB58A350ACF2}"/>
    <dgm:cxn modelId="{C4262CD8-B481-4573-B2FD-D107CCB009B4}" srcId="{36460798-D7E8-44CB-8582-EDB07A43E985}" destId="{DFD2B842-E44E-45C5-A133-0C94D4C64329}" srcOrd="1" destOrd="0" parTransId="{F2F511EB-C12C-46FC-B3FC-C78EA7CF7CB1}" sibTransId="{3BB8D4E4-137B-4CE3-87E2-0E01486EA6C6}"/>
    <dgm:cxn modelId="{F71B29FA-C437-4893-85A0-AEA48542863C}" type="presOf" srcId="{AF3B948C-570A-44BF-A348-431A95B90BA2}" destId="{84C620CB-39FE-4D14-B4A6-10175B3CBDC2}" srcOrd="0" destOrd="2" presId="urn:microsoft.com/office/officeart/2005/8/layout/chevron2"/>
    <dgm:cxn modelId="{9701BB85-75D8-45BC-A599-D0621033524E}" type="presParOf" srcId="{1EDB0EF3-1DB2-413B-99FD-E6CC9416ADFF}" destId="{0423BE20-7FC6-400A-A48A-DDB500605C96}" srcOrd="0" destOrd="0" presId="urn:microsoft.com/office/officeart/2005/8/layout/chevron2"/>
    <dgm:cxn modelId="{4A5DCCFE-9C46-4C16-8076-41631F6F1944}" type="presParOf" srcId="{0423BE20-7FC6-400A-A48A-DDB500605C96}" destId="{F06620B9-D341-4A51-A55F-B2A5EF967267}" srcOrd="0" destOrd="0" presId="urn:microsoft.com/office/officeart/2005/8/layout/chevron2"/>
    <dgm:cxn modelId="{E095C867-D181-4D71-9F51-586060976C91}" type="presParOf" srcId="{0423BE20-7FC6-400A-A48A-DDB500605C96}" destId="{84C620CB-39FE-4D14-B4A6-10175B3CBDC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D318455-6C15-4170-83C1-21F7D9036461}" type="doc">
      <dgm:prSet loTypeId="urn:microsoft.com/office/officeart/2005/8/layout/chevron2" loCatId="process" qsTypeId="urn:microsoft.com/office/officeart/2005/8/quickstyle/simple1" qsCatId="simple" csTypeId="urn:microsoft.com/office/officeart/2005/8/colors/accent4_2" csCatId="accent4" phldr="1"/>
      <dgm:spPr/>
      <dgm:t>
        <a:bodyPr/>
        <a:lstStyle/>
        <a:p>
          <a:endParaRPr lang="it-IT"/>
        </a:p>
      </dgm:t>
    </dgm:pt>
    <dgm:pt modelId="{2A2B84BB-7A7E-428D-A720-F5603ABBCF59}">
      <dgm:prSet custT="1"/>
      <dgm:spPr/>
      <dgm:t>
        <a:bodyPr/>
        <a:lstStyle/>
        <a:p>
          <a:pPr rtl="0"/>
          <a:r>
            <a:rPr lang="it-IT" sz="2400" dirty="0"/>
            <a:t>il target viene diviso in base a variabili demografiche</a:t>
          </a:r>
        </a:p>
      </dgm:t>
    </dgm:pt>
    <dgm:pt modelId="{B8C3EFC9-846E-41A3-BEB4-93E736C7C4D3}" type="parTrans" cxnId="{CD4A1E47-6D45-428B-81FD-583082387911}">
      <dgm:prSet/>
      <dgm:spPr/>
      <dgm:t>
        <a:bodyPr/>
        <a:lstStyle/>
        <a:p>
          <a:endParaRPr lang="it-IT" sz="2000"/>
        </a:p>
      </dgm:t>
    </dgm:pt>
    <dgm:pt modelId="{C351D2CB-86CE-46F4-A900-60AE68029857}" type="sibTrans" cxnId="{CD4A1E47-6D45-428B-81FD-583082387911}">
      <dgm:prSet/>
      <dgm:spPr/>
      <dgm:t>
        <a:bodyPr/>
        <a:lstStyle/>
        <a:p>
          <a:endParaRPr lang="it-IT" sz="2000"/>
        </a:p>
      </dgm:t>
    </dgm:pt>
    <dgm:pt modelId="{1306FC31-A9F7-4AA1-AE8C-8B08270C381A}">
      <dgm:prSet custT="1"/>
      <dgm:spPr/>
      <dgm:t>
        <a:bodyPr/>
        <a:lstStyle/>
        <a:p>
          <a:pPr rtl="0"/>
          <a:r>
            <a:rPr lang="it-IT" sz="1800" dirty="0">
              <a:latin typeface="+mj-lt"/>
            </a:rPr>
            <a:t>età, </a:t>
          </a:r>
        </a:p>
      </dgm:t>
    </dgm:pt>
    <dgm:pt modelId="{2432735B-4A2B-4650-90E1-1B967E32D00E}" type="parTrans" cxnId="{88A8C343-7F92-4F7B-B597-C12D992BA7EF}">
      <dgm:prSet/>
      <dgm:spPr/>
      <dgm:t>
        <a:bodyPr/>
        <a:lstStyle/>
        <a:p>
          <a:endParaRPr lang="it-IT" sz="2000"/>
        </a:p>
      </dgm:t>
    </dgm:pt>
    <dgm:pt modelId="{BE111781-317D-4D17-87A8-E41CBE5FC847}" type="sibTrans" cxnId="{88A8C343-7F92-4F7B-B597-C12D992BA7EF}">
      <dgm:prSet/>
      <dgm:spPr/>
      <dgm:t>
        <a:bodyPr/>
        <a:lstStyle/>
        <a:p>
          <a:endParaRPr lang="it-IT" sz="2000"/>
        </a:p>
      </dgm:t>
    </dgm:pt>
    <dgm:pt modelId="{77F0FCF2-5A9A-418B-B474-5CB80961AAB7}">
      <dgm:prSet custT="1"/>
      <dgm:spPr/>
      <dgm:t>
        <a:bodyPr/>
        <a:lstStyle/>
        <a:p>
          <a:pPr rtl="0"/>
          <a:r>
            <a:rPr lang="it-IT" sz="1800" dirty="0">
              <a:latin typeface="+mj-lt"/>
            </a:rPr>
            <a:t>sesso, </a:t>
          </a:r>
        </a:p>
      </dgm:t>
    </dgm:pt>
    <dgm:pt modelId="{58E09A3C-A1BF-4412-B434-35ACBD8700AE}" type="parTrans" cxnId="{8AB52C75-A3CC-48A3-BE89-86C472CC299E}">
      <dgm:prSet/>
      <dgm:spPr/>
      <dgm:t>
        <a:bodyPr/>
        <a:lstStyle/>
        <a:p>
          <a:endParaRPr lang="it-IT" sz="2000"/>
        </a:p>
      </dgm:t>
    </dgm:pt>
    <dgm:pt modelId="{EC3FEECA-60AE-4026-A592-9C16C17B5158}" type="sibTrans" cxnId="{8AB52C75-A3CC-48A3-BE89-86C472CC299E}">
      <dgm:prSet/>
      <dgm:spPr/>
      <dgm:t>
        <a:bodyPr/>
        <a:lstStyle/>
        <a:p>
          <a:endParaRPr lang="it-IT" sz="2000"/>
        </a:p>
      </dgm:t>
    </dgm:pt>
    <dgm:pt modelId="{538BD00C-D166-459E-8F08-B70F9E00996F}">
      <dgm:prSet custT="1"/>
      <dgm:spPr/>
      <dgm:t>
        <a:bodyPr/>
        <a:lstStyle/>
        <a:p>
          <a:pPr rtl="0"/>
          <a:r>
            <a:rPr lang="it-IT" sz="1800" dirty="0">
              <a:latin typeface="+mj-lt"/>
            </a:rPr>
            <a:t>dimensione della famiglia, </a:t>
          </a:r>
        </a:p>
      </dgm:t>
    </dgm:pt>
    <dgm:pt modelId="{931CB710-6335-46FA-82BE-06CCDC37BD10}" type="parTrans" cxnId="{8084BCFA-E709-45E3-92F1-6768A22FFD65}">
      <dgm:prSet/>
      <dgm:spPr/>
      <dgm:t>
        <a:bodyPr/>
        <a:lstStyle/>
        <a:p>
          <a:endParaRPr lang="it-IT" sz="2000"/>
        </a:p>
      </dgm:t>
    </dgm:pt>
    <dgm:pt modelId="{C043F639-2951-458D-9C03-0161524FDC8F}" type="sibTrans" cxnId="{8084BCFA-E709-45E3-92F1-6768A22FFD65}">
      <dgm:prSet/>
      <dgm:spPr/>
      <dgm:t>
        <a:bodyPr/>
        <a:lstStyle/>
        <a:p>
          <a:endParaRPr lang="it-IT" sz="2000"/>
        </a:p>
      </dgm:t>
    </dgm:pt>
    <dgm:pt modelId="{F75F84B5-D98D-4FDC-B509-5F19116E33B8}">
      <dgm:prSet custT="1"/>
      <dgm:spPr/>
      <dgm:t>
        <a:bodyPr/>
        <a:lstStyle/>
        <a:p>
          <a:pPr rtl="0"/>
          <a:r>
            <a:rPr lang="it-IT" sz="1800" dirty="0">
              <a:latin typeface="+mj-lt"/>
            </a:rPr>
            <a:t>fase del ciclo di vita, </a:t>
          </a:r>
        </a:p>
      </dgm:t>
    </dgm:pt>
    <dgm:pt modelId="{98B4FCA0-9DD4-4402-B6CC-8B9BBEAA5E69}" type="parTrans" cxnId="{8F20D942-43C7-4799-A9CA-B2CFEBA456D0}">
      <dgm:prSet/>
      <dgm:spPr/>
      <dgm:t>
        <a:bodyPr/>
        <a:lstStyle/>
        <a:p>
          <a:endParaRPr lang="it-IT" sz="2000"/>
        </a:p>
      </dgm:t>
    </dgm:pt>
    <dgm:pt modelId="{FD0E9C19-048D-4BE3-B3BC-1CCA6FAE127D}" type="sibTrans" cxnId="{8F20D942-43C7-4799-A9CA-B2CFEBA456D0}">
      <dgm:prSet/>
      <dgm:spPr/>
      <dgm:t>
        <a:bodyPr/>
        <a:lstStyle/>
        <a:p>
          <a:endParaRPr lang="it-IT" sz="2000"/>
        </a:p>
      </dgm:t>
    </dgm:pt>
    <dgm:pt modelId="{6D1B0870-A209-403A-B59D-1250F8C39AE9}">
      <dgm:prSet custT="1"/>
      <dgm:spPr/>
      <dgm:t>
        <a:bodyPr/>
        <a:lstStyle/>
        <a:p>
          <a:pPr rtl="0"/>
          <a:r>
            <a:rPr lang="it-IT" sz="1800" dirty="0">
              <a:latin typeface="+mj-lt"/>
            </a:rPr>
            <a:t>livello di reddito, </a:t>
          </a:r>
        </a:p>
      </dgm:t>
    </dgm:pt>
    <dgm:pt modelId="{BA0AE931-7D11-4640-8B1A-2B1520E6A8F1}" type="parTrans" cxnId="{7254582F-34D8-459C-9D0F-2FAC2A9D135B}">
      <dgm:prSet/>
      <dgm:spPr/>
      <dgm:t>
        <a:bodyPr/>
        <a:lstStyle/>
        <a:p>
          <a:endParaRPr lang="it-IT" sz="2000"/>
        </a:p>
      </dgm:t>
    </dgm:pt>
    <dgm:pt modelId="{25148FF5-02CB-4F1B-BE38-D6454D54D4AE}" type="sibTrans" cxnId="{7254582F-34D8-459C-9D0F-2FAC2A9D135B}">
      <dgm:prSet/>
      <dgm:spPr/>
      <dgm:t>
        <a:bodyPr/>
        <a:lstStyle/>
        <a:p>
          <a:endParaRPr lang="it-IT" sz="2000"/>
        </a:p>
      </dgm:t>
    </dgm:pt>
    <dgm:pt modelId="{6B30299B-3989-40FB-AEB6-CA1C35F6EA46}">
      <dgm:prSet custT="1"/>
      <dgm:spPr/>
      <dgm:t>
        <a:bodyPr/>
        <a:lstStyle/>
        <a:p>
          <a:pPr rtl="0"/>
          <a:r>
            <a:rPr lang="it-IT" sz="1800" dirty="0">
              <a:latin typeface="+mj-lt"/>
            </a:rPr>
            <a:t>tipo di occupazione, </a:t>
          </a:r>
        </a:p>
      </dgm:t>
    </dgm:pt>
    <dgm:pt modelId="{62046CD6-D892-41DE-B938-58CF4AE0B1AA}" type="parTrans" cxnId="{54253AFC-0CEA-4AB5-94B9-F83D00694A4E}">
      <dgm:prSet/>
      <dgm:spPr/>
      <dgm:t>
        <a:bodyPr/>
        <a:lstStyle/>
        <a:p>
          <a:endParaRPr lang="it-IT" sz="2000"/>
        </a:p>
      </dgm:t>
    </dgm:pt>
    <dgm:pt modelId="{DD8895F0-F699-403C-A3E7-0E7D003D75C7}" type="sibTrans" cxnId="{54253AFC-0CEA-4AB5-94B9-F83D00694A4E}">
      <dgm:prSet/>
      <dgm:spPr/>
      <dgm:t>
        <a:bodyPr/>
        <a:lstStyle/>
        <a:p>
          <a:endParaRPr lang="it-IT" sz="2000"/>
        </a:p>
      </dgm:t>
    </dgm:pt>
    <dgm:pt modelId="{9A0EE21B-D24F-48BE-93F4-DFC51937FB9A}">
      <dgm:prSet custT="1"/>
      <dgm:spPr/>
      <dgm:t>
        <a:bodyPr/>
        <a:lstStyle/>
        <a:p>
          <a:pPr rtl="0"/>
          <a:r>
            <a:rPr lang="it-IT" sz="1800" dirty="0">
              <a:latin typeface="+mj-lt"/>
            </a:rPr>
            <a:t>grado di istruzione, </a:t>
          </a:r>
        </a:p>
      </dgm:t>
    </dgm:pt>
    <dgm:pt modelId="{F1FA121E-7358-486B-AB85-BC09907CEA20}" type="parTrans" cxnId="{ECF54F62-C5B0-4F59-BEEB-583CE2835B9A}">
      <dgm:prSet/>
      <dgm:spPr/>
      <dgm:t>
        <a:bodyPr/>
        <a:lstStyle/>
        <a:p>
          <a:endParaRPr lang="it-IT" sz="2000"/>
        </a:p>
      </dgm:t>
    </dgm:pt>
    <dgm:pt modelId="{DBDD0F91-F617-4559-AF12-0F020607F220}" type="sibTrans" cxnId="{ECF54F62-C5B0-4F59-BEEB-583CE2835B9A}">
      <dgm:prSet/>
      <dgm:spPr/>
      <dgm:t>
        <a:bodyPr/>
        <a:lstStyle/>
        <a:p>
          <a:endParaRPr lang="it-IT" sz="2000"/>
        </a:p>
      </dgm:t>
    </dgm:pt>
    <dgm:pt modelId="{3998B446-9888-49C6-9BFB-7BD56FA0379F}">
      <dgm:prSet custT="1"/>
      <dgm:spPr/>
      <dgm:t>
        <a:bodyPr/>
        <a:lstStyle/>
        <a:p>
          <a:pPr rtl="0"/>
          <a:r>
            <a:rPr lang="it-IT" sz="1800" dirty="0">
              <a:latin typeface="+mj-lt"/>
            </a:rPr>
            <a:t>classe sociale, ecc.</a:t>
          </a:r>
        </a:p>
      </dgm:t>
    </dgm:pt>
    <dgm:pt modelId="{C3A691A7-D98C-42B3-BA0F-64DA57BD35FB}" type="parTrans" cxnId="{C98785D2-03F0-4A24-A216-1788C711EC34}">
      <dgm:prSet/>
      <dgm:spPr/>
      <dgm:t>
        <a:bodyPr/>
        <a:lstStyle/>
        <a:p>
          <a:endParaRPr lang="it-IT" sz="2000"/>
        </a:p>
      </dgm:t>
    </dgm:pt>
    <dgm:pt modelId="{2007A1D8-0B59-412E-8043-144395CA7DB8}" type="sibTrans" cxnId="{C98785D2-03F0-4A24-A216-1788C711EC34}">
      <dgm:prSet/>
      <dgm:spPr/>
      <dgm:t>
        <a:bodyPr/>
        <a:lstStyle/>
        <a:p>
          <a:endParaRPr lang="it-IT" sz="2000"/>
        </a:p>
      </dgm:t>
    </dgm:pt>
    <dgm:pt modelId="{5A85BDCC-A41F-45E0-8F42-4A59CA72A444}" type="pres">
      <dgm:prSet presAssocID="{0D318455-6C15-4170-83C1-21F7D9036461}" presName="linearFlow" presStyleCnt="0">
        <dgm:presLayoutVars>
          <dgm:dir/>
          <dgm:animLvl val="lvl"/>
          <dgm:resizeHandles val="exact"/>
        </dgm:presLayoutVars>
      </dgm:prSet>
      <dgm:spPr/>
    </dgm:pt>
    <dgm:pt modelId="{1336A4D3-56FF-44B8-8305-84B8C277ACCD}" type="pres">
      <dgm:prSet presAssocID="{2A2B84BB-7A7E-428D-A720-F5603ABBCF59}" presName="composite" presStyleCnt="0"/>
      <dgm:spPr/>
    </dgm:pt>
    <dgm:pt modelId="{BC1A533B-020D-479B-96CD-8BFC85751376}" type="pres">
      <dgm:prSet presAssocID="{2A2B84BB-7A7E-428D-A720-F5603ABBCF59}" presName="parentText" presStyleLbl="alignNode1" presStyleIdx="0" presStyleCnt="1" custLinFactNeighborX="2921" custLinFactNeighborY="3633">
        <dgm:presLayoutVars>
          <dgm:chMax val="1"/>
          <dgm:bulletEnabled val="1"/>
        </dgm:presLayoutVars>
      </dgm:prSet>
      <dgm:spPr/>
    </dgm:pt>
    <dgm:pt modelId="{41A4363B-7EAD-427E-A90A-BC1133497926}" type="pres">
      <dgm:prSet presAssocID="{2A2B84BB-7A7E-428D-A720-F5603ABBCF59}" presName="descendantText" presStyleLbl="alignAcc1" presStyleIdx="0" presStyleCnt="1" custLinFactNeighborX="0" custLinFactNeighborY="1238">
        <dgm:presLayoutVars>
          <dgm:bulletEnabled val="1"/>
        </dgm:presLayoutVars>
      </dgm:prSet>
      <dgm:spPr/>
    </dgm:pt>
  </dgm:ptLst>
  <dgm:cxnLst>
    <dgm:cxn modelId="{18876313-30B2-48BA-B4C2-C87082D94810}" type="presOf" srcId="{538BD00C-D166-459E-8F08-B70F9E00996F}" destId="{41A4363B-7EAD-427E-A90A-BC1133497926}" srcOrd="0" destOrd="2" presId="urn:microsoft.com/office/officeart/2005/8/layout/chevron2"/>
    <dgm:cxn modelId="{AD4CA217-9670-49FE-9AD4-4CC7BDF525CE}" type="presOf" srcId="{9A0EE21B-D24F-48BE-93F4-DFC51937FB9A}" destId="{41A4363B-7EAD-427E-A90A-BC1133497926}" srcOrd="0" destOrd="6" presId="urn:microsoft.com/office/officeart/2005/8/layout/chevron2"/>
    <dgm:cxn modelId="{3639A21D-5860-4113-B36F-FBA1BEA8B531}" type="presOf" srcId="{2A2B84BB-7A7E-428D-A720-F5603ABBCF59}" destId="{BC1A533B-020D-479B-96CD-8BFC85751376}" srcOrd="0" destOrd="0" presId="urn:microsoft.com/office/officeart/2005/8/layout/chevron2"/>
    <dgm:cxn modelId="{7254582F-34D8-459C-9D0F-2FAC2A9D135B}" srcId="{2A2B84BB-7A7E-428D-A720-F5603ABBCF59}" destId="{6D1B0870-A209-403A-B59D-1250F8C39AE9}" srcOrd="4" destOrd="0" parTransId="{BA0AE931-7D11-4640-8B1A-2B1520E6A8F1}" sibTransId="{25148FF5-02CB-4F1B-BE38-D6454D54D4AE}"/>
    <dgm:cxn modelId="{ECF54F62-C5B0-4F59-BEEB-583CE2835B9A}" srcId="{2A2B84BB-7A7E-428D-A720-F5603ABBCF59}" destId="{9A0EE21B-D24F-48BE-93F4-DFC51937FB9A}" srcOrd="6" destOrd="0" parTransId="{F1FA121E-7358-486B-AB85-BC09907CEA20}" sibTransId="{DBDD0F91-F617-4559-AF12-0F020607F220}"/>
    <dgm:cxn modelId="{8F20D942-43C7-4799-A9CA-B2CFEBA456D0}" srcId="{2A2B84BB-7A7E-428D-A720-F5603ABBCF59}" destId="{F75F84B5-D98D-4FDC-B509-5F19116E33B8}" srcOrd="3" destOrd="0" parTransId="{98B4FCA0-9DD4-4402-B6CC-8B9BBEAA5E69}" sibTransId="{FD0E9C19-048D-4BE3-B3BC-1CCA6FAE127D}"/>
    <dgm:cxn modelId="{88A8C343-7F92-4F7B-B597-C12D992BA7EF}" srcId="{2A2B84BB-7A7E-428D-A720-F5603ABBCF59}" destId="{1306FC31-A9F7-4AA1-AE8C-8B08270C381A}" srcOrd="0" destOrd="0" parTransId="{2432735B-4A2B-4650-90E1-1B967E32D00E}" sibTransId="{BE111781-317D-4D17-87A8-E41CBE5FC847}"/>
    <dgm:cxn modelId="{CD4A1E47-6D45-428B-81FD-583082387911}" srcId="{0D318455-6C15-4170-83C1-21F7D9036461}" destId="{2A2B84BB-7A7E-428D-A720-F5603ABBCF59}" srcOrd="0" destOrd="0" parTransId="{B8C3EFC9-846E-41A3-BEB4-93E736C7C4D3}" sibTransId="{C351D2CB-86CE-46F4-A900-60AE68029857}"/>
    <dgm:cxn modelId="{0E7C4D53-94D4-4AFD-8C89-4CF6DE985670}" type="presOf" srcId="{F75F84B5-D98D-4FDC-B509-5F19116E33B8}" destId="{41A4363B-7EAD-427E-A90A-BC1133497926}" srcOrd="0" destOrd="3" presId="urn:microsoft.com/office/officeart/2005/8/layout/chevron2"/>
    <dgm:cxn modelId="{8AB52C75-A3CC-48A3-BE89-86C472CC299E}" srcId="{2A2B84BB-7A7E-428D-A720-F5603ABBCF59}" destId="{77F0FCF2-5A9A-418B-B474-5CB80961AAB7}" srcOrd="1" destOrd="0" parTransId="{58E09A3C-A1BF-4412-B434-35ACBD8700AE}" sibTransId="{EC3FEECA-60AE-4026-A592-9C16C17B5158}"/>
    <dgm:cxn modelId="{5B3DA890-F3B1-48CB-98AF-57FE38B58C73}" type="presOf" srcId="{6D1B0870-A209-403A-B59D-1250F8C39AE9}" destId="{41A4363B-7EAD-427E-A90A-BC1133497926}" srcOrd="0" destOrd="4" presId="urn:microsoft.com/office/officeart/2005/8/layout/chevron2"/>
    <dgm:cxn modelId="{95ECB893-6110-44DE-82B3-4C60D80800A4}" type="presOf" srcId="{6B30299B-3989-40FB-AEB6-CA1C35F6EA46}" destId="{41A4363B-7EAD-427E-A90A-BC1133497926}" srcOrd="0" destOrd="5" presId="urn:microsoft.com/office/officeart/2005/8/layout/chevron2"/>
    <dgm:cxn modelId="{9F41A1A8-2C08-4AC4-A97F-DDB757B0EC89}" type="presOf" srcId="{0D318455-6C15-4170-83C1-21F7D9036461}" destId="{5A85BDCC-A41F-45E0-8F42-4A59CA72A444}" srcOrd="0" destOrd="0" presId="urn:microsoft.com/office/officeart/2005/8/layout/chevron2"/>
    <dgm:cxn modelId="{601CF8AD-1DD9-432A-97F9-7EBBE536343C}" type="presOf" srcId="{77F0FCF2-5A9A-418B-B474-5CB80961AAB7}" destId="{41A4363B-7EAD-427E-A90A-BC1133497926}" srcOrd="0" destOrd="1" presId="urn:microsoft.com/office/officeart/2005/8/layout/chevron2"/>
    <dgm:cxn modelId="{D76FA7AE-2C73-4969-AE67-76B25E72C040}" type="presOf" srcId="{3998B446-9888-49C6-9BFB-7BD56FA0379F}" destId="{41A4363B-7EAD-427E-A90A-BC1133497926}" srcOrd="0" destOrd="7" presId="urn:microsoft.com/office/officeart/2005/8/layout/chevron2"/>
    <dgm:cxn modelId="{C98785D2-03F0-4A24-A216-1788C711EC34}" srcId="{2A2B84BB-7A7E-428D-A720-F5603ABBCF59}" destId="{3998B446-9888-49C6-9BFB-7BD56FA0379F}" srcOrd="7" destOrd="0" parTransId="{C3A691A7-D98C-42B3-BA0F-64DA57BD35FB}" sibTransId="{2007A1D8-0B59-412E-8043-144395CA7DB8}"/>
    <dgm:cxn modelId="{85413EE3-74FD-435A-B141-1B04FB15D489}" type="presOf" srcId="{1306FC31-A9F7-4AA1-AE8C-8B08270C381A}" destId="{41A4363B-7EAD-427E-A90A-BC1133497926}" srcOrd="0" destOrd="0" presId="urn:microsoft.com/office/officeart/2005/8/layout/chevron2"/>
    <dgm:cxn modelId="{8084BCFA-E709-45E3-92F1-6768A22FFD65}" srcId="{2A2B84BB-7A7E-428D-A720-F5603ABBCF59}" destId="{538BD00C-D166-459E-8F08-B70F9E00996F}" srcOrd="2" destOrd="0" parTransId="{931CB710-6335-46FA-82BE-06CCDC37BD10}" sibTransId="{C043F639-2951-458D-9C03-0161524FDC8F}"/>
    <dgm:cxn modelId="{54253AFC-0CEA-4AB5-94B9-F83D00694A4E}" srcId="{2A2B84BB-7A7E-428D-A720-F5603ABBCF59}" destId="{6B30299B-3989-40FB-AEB6-CA1C35F6EA46}" srcOrd="5" destOrd="0" parTransId="{62046CD6-D892-41DE-B938-58CF4AE0B1AA}" sibTransId="{DD8895F0-F699-403C-A3E7-0E7D003D75C7}"/>
    <dgm:cxn modelId="{160019E9-5B6B-43D9-A62E-AF1B12774505}" type="presParOf" srcId="{5A85BDCC-A41F-45E0-8F42-4A59CA72A444}" destId="{1336A4D3-56FF-44B8-8305-84B8C277ACCD}" srcOrd="0" destOrd="0" presId="urn:microsoft.com/office/officeart/2005/8/layout/chevron2"/>
    <dgm:cxn modelId="{3BFEBBBF-D9C9-444F-AF40-CDC777532BBF}" type="presParOf" srcId="{1336A4D3-56FF-44B8-8305-84B8C277ACCD}" destId="{BC1A533B-020D-479B-96CD-8BFC85751376}" srcOrd="0" destOrd="0" presId="urn:microsoft.com/office/officeart/2005/8/layout/chevron2"/>
    <dgm:cxn modelId="{F569AD1E-DACA-4BC5-A242-0C3228D944A0}" type="presParOf" srcId="{1336A4D3-56FF-44B8-8305-84B8C277ACCD}" destId="{41A4363B-7EAD-427E-A90A-BC113349792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E755151-F551-4DF3-A2E8-0AADB9E5B2AA}" type="doc">
      <dgm:prSet loTypeId="urn:microsoft.com/office/officeart/2005/8/layout/chevron2" loCatId="process" qsTypeId="urn:microsoft.com/office/officeart/2005/8/quickstyle/simple1" qsCatId="simple" csTypeId="urn:microsoft.com/office/officeart/2005/8/colors/accent4_2" csCatId="accent4"/>
      <dgm:spPr/>
      <dgm:t>
        <a:bodyPr/>
        <a:lstStyle/>
        <a:p>
          <a:endParaRPr lang="it-IT"/>
        </a:p>
      </dgm:t>
    </dgm:pt>
    <dgm:pt modelId="{3327114F-B717-4B54-AF3B-7526EA672593}">
      <dgm:prSet custT="1"/>
      <dgm:spPr/>
      <dgm:t>
        <a:bodyPr/>
        <a:lstStyle/>
        <a:p>
          <a:pPr rtl="0"/>
          <a:r>
            <a:rPr lang="it-IT" sz="2800" dirty="0"/>
            <a:t>il target viene diviso in base </a:t>
          </a:r>
        </a:p>
      </dgm:t>
    </dgm:pt>
    <dgm:pt modelId="{E8D86091-D42F-4B5A-BA3C-88EAE3F70098}" type="parTrans" cxnId="{9CA48488-6CF7-442A-BB26-56FBE40BB69F}">
      <dgm:prSet/>
      <dgm:spPr/>
      <dgm:t>
        <a:bodyPr/>
        <a:lstStyle/>
        <a:p>
          <a:endParaRPr lang="it-IT" sz="1400"/>
        </a:p>
      </dgm:t>
    </dgm:pt>
    <dgm:pt modelId="{C4160B57-6735-4D58-B8AF-97698B73B4EE}" type="sibTrans" cxnId="{9CA48488-6CF7-442A-BB26-56FBE40BB69F}">
      <dgm:prSet/>
      <dgm:spPr/>
      <dgm:t>
        <a:bodyPr/>
        <a:lstStyle/>
        <a:p>
          <a:endParaRPr lang="it-IT" sz="1400"/>
        </a:p>
      </dgm:t>
    </dgm:pt>
    <dgm:pt modelId="{16912321-FB75-4D57-A42C-08DC8610FDC7}">
      <dgm:prSet custT="1"/>
      <dgm:spPr/>
      <dgm:t>
        <a:bodyPr/>
        <a:lstStyle/>
        <a:p>
          <a:pPr rtl="0"/>
          <a:r>
            <a:rPr lang="it-IT" sz="2400" dirty="0">
              <a:latin typeface="+mj-lt"/>
            </a:rPr>
            <a:t>alla frequenza di acquisto, </a:t>
          </a:r>
        </a:p>
      </dgm:t>
    </dgm:pt>
    <dgm:pt modelId="{07EA35B8-4EA3-4A2A-9C05-0C4488860D50}" type="parTrans" cxnId="{AC2F8873-BB67-46B2-B625-E73ECC1DE115}">
      <dgm:prSet/>
      <dgm:spPr/>
      <dgm:t>
        <a:bodyPr/>
        <a:lstStyle/>
        <a:p>
          <a:endParaRPr lang="it-IT" sz="1400"/>
        </a:p>
      </dgm:t>
    </dgm:pt>
    <dgm:pt modelId="{36DF4B9E-FCE7-4868-998B-A075B5871A39}" type="sibTrans" cxnId="{AC2F8873-BB67-46B2-B625-E73ECC1DE115}">
      <dgm:prSet/>
      <dgm:spPr/>
      <dgm:t>
        <a:bodyPr/>
        <a:lstStyle/>
        <a:p>
          <a:endParaRPr lang="it-IT" sz="1400"/>
        </a:p>
      </dgm:t>
    </dgm:pt>
    <dgm:pt modelId="{EB308921-974E-4C67-B2E1-9BDEF28F2C26}">
      <dgm:prSet custT="1"/>
      <dgm:spPr/>
      <dgm:t>
        <a:bodyPr/>
        <a:lstStyle/>
        <a:p>
          <a:pPr rtl="0"/>
          <a:r>
            <a:rPr lang="it-IT" sz="2400" dirty="0">
              <a:latin typeface="+mj-lt"/>
            </a:rPr>
            <a:t>alla fedeltà verso il prodotto,</a:t>
          </a:r>
        </a:p>
      </dgm:t>
    </dgm:pt>
    <dgm:pt modelId="{D01334E7-00D3-47D5-B590-F9FB45C0848B}" type="parTrans" cxnId="{F9A666A5-3E77-4D7A-ADC8-6B9157455BD2}">
      <dgm:prSet/>
      <dgm:spPr/>
      <dgm:t>
        <a:bodyPr/>
        <a:lstStyle/>
        <a:p>
          <a:endParaRPr lang="it-IT" sz="1400"/>
        </a:p>
      </dgm:t>
    </dgm:pt>
    <dgm:pt modelId="{35E03510-8934-4C36-AD78-05E0393EC408}" type="sibTrans" cxnId="{F9A666A5-3E77-4D7A-ADC8-6B9157455BD2}">
      <dgm:prSet/>
      <dgm:spPr/>
      <dgm:t>
        <a:bodyPr/>
        <a:lstStyle/>
        <a:p>
          <a:endParaRPr lang="it-IT" sz="1400"/>
        </a:p>
      </dgm:t>
    </dgm:pt>
    <dgm:pt modelId="{94FEE1C8-0527-4024-BD81-3E19FF213C2F}">
      <dgm:prSet custT="1"/>
      <dgm:spPr/>
      <dgm:t>
        <a:bodyPr/>
        <a:lstStyle/>
        <a:p>
          <a:pPr rtl="0"/>
          <a:r>
            <a:rPr lang="it-IT" sz="2400" dirty="0">
              <a:latin typeface="+mj-lt"/>
            </a:rPr>
            <a:t>alla consapevolezza del valore del prodotto, </a:t>
          </a:r>
        </a:p>
      </dgm:t>
    </dgm:pt>
    <dgm:pt modelId="{390EC93A-1F6E-464C-A886-FCA0BF6AA06F}" type="parTrans" cxnId="{7B274BD1-C952-4752-AF20-389C9CA34826}">
      <dgm:prSet/>
      <dgm:spPr/>
      <dgm:t>
        <a:bodyPr/>
        <a:lstStyle/>
        <a:p>
          <a:endParaRPr lang="it-IT" sz="1400"/>
        </a:p>
      </dgm:t>
    </dgm:pt>
    <dgm:pt modelId="{C77D68C7-67D0-47C0-863C-0B164E067A75}" type="sibTrans" cxnId="{7B274BD1-C952-4752-AF20-389C9CA34826}">
      <dgm:prSet/>
      <dgm:spPr/>
      <dgm:t>
        <a:bodyPr/>
        <a:lstStyle/>
        <a:p>
          <a:endParaRPr lang="it-IT" sz="1400"/>
        </a:p>
      </dgm:t>
    </dgm:pt>
    <dgm:pt modelId="{34A8664E-6CD6-4AB2-AA8D-DD3DCB237B2C}">
      <dgm:prSet custT="1"/>
      <dgm:spPr/>
      <dgm:t>
        <a:bodyPr/>
        <a:lstStyle/>
        <a:p>
          <a:pPr rtl="0"/>
          <a:r>
            <a:rPr lang="it-IT" sz="2400" dirty="0">
              <a:latin typeface="+mj-lt"/>
            </a:rPr>
            <a:t>all’atteggiamento verso il prodotto.</a:t>
          </a:r>
        </a:p>
      </dgm:t>
    </dgm:pt>
    <dgm:pt modelId="{C2D45AC3-AA6C-48B6-8637-9F029F9CF14C}" type="parTrans" cxnId="{54704C8D-2F98-48AE-B355-A7309D62E5AB}">
      <dgm:prSet/>
      <dgm:spPr/>
      <dgm:t>
        <a:bodyPr/>
        <a:lstStyle/>
        <a:p>
          <a:endParaRPr lang="it-IT" sz="1400"/>
        </a:p>
      </dgm:t>
    </dgm:pt>
    <dgm:pt modelId="{957270E8-09FD-4B87-95D7-6A1F15DA1A95}" type="sibTrans" cxnId="{54704C8D-2F98-48AE-B355-A7309D62E5AB}">
      <dgm:prSet/>
      <dgm:spPr/>
      <dgm:t>
        <a:bodyPr/>
        <a:lstStyle/>
        <a:p>
          <a:endParaRPr lang="it-IT" sz="1400"/>
        </a:p>
      </dgm:t>
    </dgm:pt>
    <dgm:pt modelId="{12690444-8B01-43C0-8E6A-8C6EF444A80C}" type="pres">
      <dgm:prSet presAssocID="{DE755151-F551-4DF3-A2E8-0AADB9E5B2AA}" presName="linearFlow" presStyleCnt="0">
        <dgm:presLayoutVars>
          <dgm:dir/>
          <dgm:animLvl val="lvl"/>
          <dgm:resizeHandles val="exact"/>
        </dgm:presLayoutVars>
      </dgm:prSet>
      <dgm:spPr/>
    </dgm:pt>
    <dgm:pt modelId="{4160F294-482D-4079-B764-6E3B770B27EA}" type="pres">
      <dgm:prSet presAssocID="{3327114F-B717-4B54-AF3B-7526EA672593}" presName="composite" presStyleCnt="0"/>
      <dgm:spPr/>
    </dgm:pt>
    <dgm:pt modelId="{1D6D4593-31C9-40B7-A90A-182F79E57BEE}" type="pres">
      <dgm:prSet presAssocID="{3327114F-B717-4B54-AF3B-7526EA672593}" presName="parentText" presStyleLbl="alignNode1" presStyleIdx="0" presStyleCnt="1">
        <dgm:presLayoutVars>
          <dgm:chMax val="1"/>
          <dgm:bulletEnabled val="1"/>
        </dgm:presLayoutVars>
      </dgm:prSet>
      <dgm:spPr/>
    </dgm:pt>
    <dgm:pt modelId="{D769BC2F-7E1E-42EA-B4D8-AB07E096C5D9}" type="pres">
      <dgm:prSet presAssocID="{3327114F-B717-4B54-AF3B-7526EA672593}" presName="descendantText" presStyleLbl="alignAcc1" presStyleIdx="0" presStyleCnt="1" custLinFactNeighborX="27706" custLinFactNeighborY="-21769">
        <dgm:presLayoutVars>
          <dgm:bulletEnabled val="1"/>
        </dgm:presLayoutVars>
      </dgm:prSet>
      <dgm:spPr/>
    </dgm:pt>
  </dgm:ptLst>
  <dgm:cxnLst>
    <dgm:cxn modelId="{EBBD691D-D8E4-442A-9C66-6EC6FB7E01DD}" type="presOf" srcId="{94FEE1C8-0527-4024-BD81-3E19FF213C2F}" destId="{D769BC2F-7E1E-42EA-B4D8-AB07E096C5D9}" srcOrd="0" destOrd="2" presId="urn:microsoft.com/office/officeart/2005/8/layout/chevron2"/>
    <dgm:cxn modelId="{AC2F8873-BB67-46B2-B625-E73ECC1DE115}" srcId="{3327114F-B717-4B54-AF3B-7526EA672593}" destId="{16912321-FB75-4D57-A42C-08DC8610FDC7}" srcOrd="0" destOrd="0" parTransId="{07EA35B8-4EA3-4A2A-9C05-0C4488860D50}" sibTransId="{36DF4B9E-FCE7-4868-998B-A075B5871A39}"/>
    <dgm:cxn modelId="{1F75C174-8477-4538-8E61-7EE139318348}" type="presOf" srcId="{3327114F-B717-4B54-AF3B-7526EA672593}" destId="{1D6D4593-31C9-40B7-A90A-182F79E57BEE}" srcOrd="0" destOrd="0" presId="urn:microsoft.com/office/officeart/2005/8/layout/chevron2"/>
    <dgm:cxn modelId="{2CD6CD74-FC73-44EF-8823-366E13302451}" type="presOf" srcId="{EB308921-974E-4C67-B2E1-9BDEF28F2C26}" destId="{D769BC2F-7E1E-42EA-B4D8-AB07E096C5D9}" srcOrd="0" destOrd="1" presId="urn:microsoft.com/office/officeart/2005/8/layout/chevron2"/>
    <dgm:cxn modelId="{9CA48488-6CF7-442A-BB26-56FBE40BB69F}" srcId="{DE755151-F551-4DF3-A2E8-0AADB9E5B2AA}" destId="{3327114F-B717-4B54-AF3B-7526EA672593}" srcOrd="0" destOrd="0" parTransId="{E8D86091-D42F-4B5A-BA3C-88EAE3F70098}" sibTransId="{C4160B57-6735-4D58-B8AF-97698B73B4EE}"/>
    <dgm:cxn modelId="{54704C8D-2F98-48AE-B355-A7309D62E5AB}" srcId="{3327114F-B717-4B54-AF3B-7526EA672593}" destId="{34A8664E-6CD6-4AB2-AA8D-DD3DCB237B2C}" srcOrd="3" destOrd="0" parTransId="{C2D45AC3-AA6C-48B6-8637-9F029F9CF14C}" sibTransId="{957270E8-09FD-4B87-95D7-6A1F15DA1A95}"/>
    <dgm:cxn modelId="{4FC01B99-DC99-4339-A8BB-46B555B273B6}" type="presOf" srcId="{DE755151-F551-4DF3-A2E8-0AADB9E5B2AA}" destId="{12690444-8B01-43C0-8E6A-8C6EF444A80C}" srcOrd="0" destOrd="0" presId="urn:microsoft.com/office/officeart/2005/8/layout/chevron2"/>
    <dgm:cxn modelId="{F9A666A5-3E77-4D7A-ADC8-6B9157455BD2}" srcId="{3327114F-B717-4B54-AF3B-7526EA672593}" destId="{EB308921-974E-4C67-B2E1-9BDEF28F2C26}" srcOrd="1" destOrd="0" parTransId="{D01334E7-00D3-47D5-B590-F9FB45C0848B}" sibTransId="{35E03510-8934-4C36-AD78-05E0393EC408}"/>
    <dgm:cxn modelId="{7B274BD1-C952-4752-AF20-389C9CA34826}" srcId="{3327114F-B717-4B54-AF3B-7526EA672593}" destId="{94FEE1C8-0527-4024-BD81-3E19FF213C2F}" srcOrd="2" destOrd="0" parTransId="{390EC93A-1F6E-464C-A886-FCA0BF6AA06F}" sibTransId="{C77D68C7-67D0-47C0-863C-0B164E067A75}"/>
    <dgm:cxn modelId="{40DFC6E3-FF48-4132-B41C-B2FD806439DB}" type="presOf" srcId="{34A8664E-6CD6-4AB2-AA8D-DD3DCB237B2C}" destId="{D769BC2F-7E1E-42EA-B4D8-AB07E096C5D9}" srcOrd="0" destOrd="3" presId="urn:microsoft.com/office/officeart/2005/8/layout/chevron2"/>
    <dgm:cxn modelId="{A0F054FB-A3C4-4FBE-AEC8-BA212F6E4AE8}" type="presOf" srcId="{16912321-FB75-4D57-A42C-08DC8610FDC7}" destId="{D769BC2F-7E1E-42EA-B4D8-AB07E096C5D9}" srcOrd="0" destOrd="0" presId="urn:microsoft.com/office/officeart/2005/8/layout/chevron2"/>
    <dgm:cxn modelId="{FC5C6504-DDE1-423B-A36E-1B2DF211E103}" type="presParOf" srcId="{12690444-8B01-43C0-8E6A-8C6EF444A80C}" destId="{4160F294-482D-4079-B764-6E3B770B27EA}" srcOrd="0" destOrd="0" presId="urn:microsoft.com/office/officeart/2005/8/layout/chevron2"/>
    <dgm:cxn modelId="{7AFABC05-AFF5-401A-834C-A999AA298138}" type="presParOf" srcId="{4160F294-482D-4079-B764-6E3B770B27EA}" destId="{1D6D4593-31C9-40B7-A90A-182F79E57BEE}" srcOrd="0" destOrd="0" presId="urn:microsoft.com/office/officeart/2005/8/layout/chevron2"/>
    <dgm:cxn modelId="{5903934B-52B7-4F2E-B23E-4E0FF6B8F92C}" type="presParOf" srcId="{4160F294-482D-4079-B764-6E3B770B27EA}" destId="{D769BC2F-7E1E-42EA-B4D8-AB07E096C5D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D53657E-9B4C-49DB-9CD6-7A86F9D16AB2}" type="doc">
      <dgm:prSet loTypeId="urn:microsoft.com/office/officeart/2005/8/layout/venn1" loCatId="relationship" qsTypeId="urn:microsoft.com/office/officeart/2005/8/quickstyle/simple1" qsCatId="simple" csTypeId="urn:microsoft.com/office/officeart/2005/8/colors/accent1_1" csCatId="accent1" phldr="1"/>
      <dgm:spPr/>
      <dgm:t>
        <a:bodyPr/>
        <a:lstStyle/>
        <a:p>
          <a:endParaRPr lang="it-IT"/>
        </a:p>
      </dgm:t>
    </dgm:pt>
    <dgm:pt modelId="{A12AFAC4-BE19-4DDD-82EF-58AAE2D36C75}">
      <dgm:prSet/>
      <dgm:spPr/>
      <dgm:t>
        <a:bodyPr/>
        <a:lstStyle/>
        <a:p>
          <a:pPr rtl="0"/>
          <a:r>
            <a:rPr lang="it-IT" dirty="0"/>
            <a:t>Obiettivi della campagna </a:t>
          </a:r>
        </a:p>
      </dgm:t>
    </dgm:pt>
    <dgm:pt modelId="{4EE41F40-6660-4FB8-9C61-710E8EAF2280}" type="parTrans" cxnId="{5971EB85-80FE-4A0F-8A0C-008D4E044EC4}">
      <dgm:prSet/>
      <dgm:spPr/>
      <dgm:t>
        <a:bodyPr/>
        <a:lstStyle/>
        <a:p>
          <a:endParaRPr lang="it-IT"/>
        </a:p>
      </dgm:t>
    </dgm:pt>
    <dgm:pt modelId="{2E53AB4B-FAD3-4E7D-BDD8-9BC1B47E629B}" type="sibTrans" cxnId="{5971EB85-80FE-4A0F-8A0C-008D4E044EC4}">
      <dgm:prSet/>
      <dgm:spPr/>
      <dgm:t>
        <a:bodyPr/>
        <a:lstStyle/>
        <a:p>
          <a:endParaRPr lang="it-IT"/>
        </a:p>
      </dgm:t>
    </dgm:pt>
    <dgm:pt modelId="{2CD1F9F9-FE8E-4A57-8A32-0BB7AD56B6D3}">
      <dgm:prSet/>
      <dgm:spPr/>
      <dgm:t>
        <a:bodyPr/>
        <a:lstStyle/>
        <a:p>
          <a:pPr rtl="0"/>
          <a:r>
            <a:rPr lang="it-IT" dirty="0"/>
            <a:t>Target </a:t>
          </a:r>
          <a:r>
            <a:rPr lang="it-IT" dirty="0" err="1"/>
            <a:t>group</a:t>
          </a:r>
          <a:r>
            <a:rPr lang="it-IT" dirty="0"/>
            <a:t> </a:t>
          </a:r>
        </a:p>
        <a:p>
          <a:pPr rtl="0"/>
          <a:r>
            <a:rPr lang="it-IT" dirty="0"/>
            <a:t>(a chi ci rivolgiamo) </a:t>
          </a:r>
        </a:p>
      </dgm:t>
    </dgm:pt>
    <dgm:pt modelId="{55155297-A649-4229-A173-BC88A0E914BC}" type="parTrans" cxnId="{583A667F-C232-45FD-8A48-90B5D2174E62}">
      <dgm:prSet/>
      <dgm:spPr/>
      <dgm:t>
        <a:bodyPr/>
        <a:lstStyle/>
        <a:p>
          <a:endParaRPr lang="it-IT"/>
        </a:p>
      </dgm:t>
    </dgm:pt>
    <dgm:pt modelId="{980C4339-D16C-4B8C-907F-B8502DB8DBEB}" type="sibTrans" cxnId="{583A667F-C232-45FD-8A48-90B5D2174E62}">
      <dgm:prSet/>
      <dgm:spPr/>
      <dgm:t>
        <a:bodyPr/>
        <a:lstStyle/>
        <a:p>
          <a:endParaRPr lang="it-IT"/>
        </a:p>
      </dgm:t>
    </dgm:pt>
    <dgm:pt modelId="{1B580A01-F5C1-47B1-901D-D5E3B185AFAC}">
      <dgm:prSet/>
      <dgm:spPr/>
      <dgm:t>
        <a:bodyPr/>
        <a:lstStyle/>
        <a:p>
          <a:pPr rtl="0"/>
          <a:r>
            <a:rPr lang="it-IT" dirty="0"/>
            <a:t>Promessa base al consumatore (Consumer benefit) </a:t>
          </a:r>
        </a:p>
      </dgm:t>
    </dgm:pt>
    <dgm:pt modelId="{C1A18D68-F972-49E4-A5C9-695B3A9AA642}" type="parTrans" cxnId="{CBEDE1EA-A0E6-401B-937B-845335D64A4F}">
      <dgm:prSet/>
      <dgm:spPr/>
      <dgm:t>
        <a:bodyPr/>
        <a:lstStyle/>
        <a:p>
          <a:endParaRPr lang="it-IT"/>
        </a:p>
      </dgm:t>
    </dgm:pt>
    <dgm:pt modelId="{D34D768C-C2F1-401E-93F5-E9E385392C55}" type="sibTrans" cxnId="{CBEDE1EA-A0E6-401B-937B-845335D64A4F}">
      <dgm:prSet/>
      <dgm:spPr/>
      <dgm:t>
        <a:bodyPr/>
        <a:lstStyle/>
        <a:p>
          <a:endParaRPr lang="it-IT"/>
        </a:p>
      </dgm:t>
    </dgm:pt>
    <dgm:pt modelId="{209CA4D4-C671-4A28-B934-873F5275E231}">
      <dgm:prSet/>
      <dgm:spPr/>
      <dgm:t>
        <a:bodyPr/>
        <a:lstStyle/>
        <a:p>
          <a:pPr rtl="0"/>
          <a:r>
            <a:rPr lang="it-IT" dirty="0"/>
            <a:t>Argomento prova (</a:t>
          </a:r>
          <a:r>
            <a:rPr lang="it-IT" dirty="0" err="1"/>
            <a:t>Reason</a:t>
          </a:r>
          <a:r>
            <a:rPr lang="it-IT" dirty="0"/>
            <a:t> </a:t>
          </a:r>
          <a:r>
            <a:rPr lang="it-IT" dirty="0" err="1"/>
            <a:t>Why</a:t>
          </a:r>
          <a:r>
            <a:rPr lang="it-IT" dirty="0"/>
            <a:t>) </a:t>
          </a:r>
        </a:p>
      </dgm:t>
    </dgm:pt>
    <dgm:pt modelId="{A527A0A9-AA45-4643-AD9E-C6EE7B072622}" type="parTrans" cxnId="{E7644163-119F-4B95-9785-91CC5E3391D2}">
      <dgm:prSet/>
      <dgm:spPr/>
      <dgm:t>
        <a:bodyPr/>
        <a:lstStyle/>
        <a:p>
          <a:endParaRPr lang="it-IT"/>
        </a:p>
      </dgm:t>
    </dgm:pt>
    <dgm:pt modelId="{AE3311D0-7E16-46E3-9347-F64EFF2146C1}" type="sibTrans" cxnId="{E7644163-119F-4B95-9785-91CC5E3391D2}">
      <dgm:prSet/>
      <dgm:spPr/>
      <dgm:t>
        <a:bodyPr/>
        <a:lstStyle/>
        <a:p>
          <a:endParaRPr lang="it-IT"/>
        </a:p>
      </dgm:t>
    </dgm:pt>
    <dgm:pt modelId="{80A40959-ADF6-4C5F-8F90-D8F29907C8BE}">
      <dgm:prSet/>
      <dgm:spPr/>
      <dgm:t>
        <a:bodyPr/>
        <a:lstStyle/>
        <a:p>
          <a:pPr rtl="0"/>
          <a:r>
            <a:rPr lang="it-IT" dirty="0"/>
            <a:t>Immagine del prodotto desiderata (</a:t>
          </a:r>
          <a:r>
            <a:rPr lang="it-IT" dirty="0" err="1"/>
            <a:t>Desired</a:t>
          </a:r>
          <a:r>
            <a:rPr lang="it-IT" dirty="0"/>
            <a:t> brand image) </a:t>
          </a:r>
        </a:p>
      </dgm:t>
    </dgm:pt>
    <dgm:pt modelId="{1594784C-18DB-4FBC-A316-C796688EE84E}" type="parTrans" cxnId="{CC066FDD-E1B1-4454-B618-3AEF325C3A92}">
      <dgm:prSet/>
      <dgm:spPr/>
      <dgm:t>
        <a:bodyPr/>
        <a:lstStyle/>
        <a:p>
          <a:endParaRPr lang="it-IT"/>
        </a:p>
      </dgm:t>
    </dgm:pt>
    <dgm:pt modelId="{C920C59D-F781-4CFB-AE6E-E70C07EF0910}" type="sibTrans" cxnId="{CC066FDD-E1B1-4454-B618-3AEF325C3A92}">
      <dgm:prSet/>
      <dgm:spPr/>
      <dgm:t>
        <a:bodyPr/>
        <a:lstStyle/>
        <a:p>
          <a:endParaRPr lang="it-IT"/>
        </a:p>
      </dgm:t>
    </dgm:pt>
    <dgm:pt modelId="{EDCB65EC-245E-4C3B-B4E4-B78E712E7B21}">
      <dgm:prSet/>
      <dgm:spPr/>
      <dgm:t>
        <a:bodyPr/>
        <a:lstStyle/>
        <a:p>
          <a:pPr rtl="0"/>
          <a:r>
            <a:rPr lang="it-IT" dirty="0"/>
            <a:t>Tono della comunicazione </a:t>
          </a:r>
        </a:p>
        <a:p>
          <a:pPr rtl="0"/>
          <a:r>
            <a:rPr lang="it-IT" dirty="0"/>
            <a:t>(Tone of voice) </a:t>
          </a:r>
        </a:p>
      </dgm:t>
    </dgm:pt>
    <dgm:pt modelId="{6FC582B2-4717-4181-98EA-B64F07EF6BD5}" type="parTrans" cxnId="{F070647A-BF8D-4C9C-BF15-E5DD392F530A}">
      <dgm:prSet/>
      <dgm:spPr/>
      <dgm:t>
        <a:bodyPr/>
        <a:lstStyle/>
        <a:p>
          <a:endParaRPr lang="it-IT"/>
        </a:p>
      </dgm:t>
    </dgm:pt>
    <dgm:pt modelId="{D42353F9-F690-4877-BE48-B67FAFD1A8AE}" type="sibTrans" cxnId="{F070647A-BF8D-4C9C-BF15-E5DD392F530A}">
      <dgm:prSet/>
      <dgm:spPr/>
      <dgm:t>
        <a:bodyPr/>
        <a:lstStyle/>
        <a:p>
          <a:endParaRPr lang="it-IT"/>
        </a:p>
      </dgm:t>
    </dgm:pt>
    <dgm:pt modelId="{729105D9-A3DE-4B1B-8F13-6D356D9BABD0}" type="pres">
      <dgm:prSet presAssocID="{0D53657E-9B4C-49DB-9CD6-7A86F9D16AB2}" presName="compositeShape" presStyleCnt="0">
        <dgm:presLayoutVars>
          <dgm:chMax val="7"/>
          <dgm:dir/>
          <dgm:resizeHandles val="exact"/>
        </dgm:presLayoutVars>
      </dgm:prSet>
      <dgm:spPr/>
    </dgm:pt>
    <dgm:pt modelId="{A71A41B0-1759-4A52-BFD9-461705FA7145}" type="pres">
      <dgm:prSet presAssocID="{A12AFAC4-BE19-4DDD-82EF-58AAE2D36C75}" presName="circ1" presStyleLbl="vennNode1" presStyleIdx="0" presStyleCnt="6"/>
      <dgm:spPr/>
    </dgm:pt>
    <dgm:pt modelId="{D51B9C30-B5EE-40DD-B49D-C248483D9687}" type="pres">
      <dgm:prSet presAssocID="{A12AFAC4-BE19-4DDD-82EF-58AAE2D36C75}" presName="circ1Tx" presStyleLbl="revTx" presStyleIdx="0" presStyleCnt="0">
        <dgm:presLayoutVars>
          <dgm:chMax val="0"/>
          <dgm:chPref val="0"/>
          <dgm:bulletEnabled val="1"/>
        </dgm:presLayoutVars>
      </dgm:prSet>
      <dgm:spPr/>
    </dgm:pt>
    <dgm:pt modelId="{F4973E0C-859C-4CF1-85B7-50B4FE8B6749}" type="pres">
      <dgm:prSet presAssocID="{2CD1F9F9-FE8E-4A57-8A32-0BB7AD56B6D3}" presName="circ2" presStyleLbl="vennNode1" presStyleIdx="1" presStyleCnt="6"/>
      <dgm:spPr/>
    </dgm:pt>
    <dgm:pt modelId="{72609D8C-5A59-409A-9547-68B2BDDE95BA}" type="pres">
      <dgm:prSet presAssocID="{2CD1F9F9-FE8E-4A57-8A32-0BB7AD56B6D3}" presName="circ2Tx" presStyleLbl="revTx" presStyleIdx="0" presStyleCnt="0">
        <dgm:presLayoutVars>
          <dgm:chMax val="0"/>
          <dgm:chPref val="0"/>
          <dgm:bulletEnabled val="1"/>
        </dgm:presLayoutVars>
      </dgm:prSet>
      <dgm:spPr/>
    </dgm:pt>
    <dgm:pt modelId="{60A2BC52-58B1-4F2A-9D19-EECFB2D637DC}" type="pres">
      <dgm:prSet presAssocID="{1B580A01-F5C1-47B1-901D-D5E3B185AFAC}" presName="circ3" presStyleLbl="vennNode1" presStyleIdx="2" presStyleCnt="6"/>
      <dgm:spPr/>
    </dgm:pt>
    <dgm:pt modelId="{1AB44FF4-84D0-46B4-8663-B03C391FD9C5}" type="pres">
      <dgm:prSet presAssocID="{1B580A01-F5C1-47B1-901D-D5E3B185AFAC}" presName="circ3Tx" presStyleLbl="revTx" presStyleIdx="0" presStyleCnt="0">
        <dgm:presLayoutVars>
          <dgm:chMax val="0"/>
          <dgm:chPref val="0"/>
          <dgm:bulletEnabled val="1"/>
        </dgm:presLayoutVars>
      </dgm:prSet>
      <dgm:spPr/>
    </dgm:pt>
    <dgm:pt modelId="{E760951C-E4BA-4E5E-9AEB-03952BDF0E61}" type="pres">
      <dgm:prSet presAssocID="{209CA4D4-C671-4A28-B934-873F5275E231}" presName="circ4" presStyleLbl="vennNode1" presStyleIdx="3" presStyleCnt="6"/>
      <dgm:spPr/>
    </dgm:pt>
    <dgm:pt modelId="{5D87B7B0-2184-4B39-AB1A-A3A6A2FABC01}" type="pres">
      <dgm:prSet presAssocID="{209CA4D4-C671-4A28-B934-873F5275E231}" presName="circ4Tx" presStyleLbl="revTx" presStyleIdx="0" presStyleCnt="0">
        <dgm:presLayoutVars>
          <dgm:chMax val="0"/>
          <dgm:chPref val="0"/>
          <dgm:bulletEnabled val="1"/>
        </dgm:presLayoutVars>
      </dgm:prSet>
      <dgm:spPr/>
    </dgm:pt>
    <dgm:pt modelId="{9E9C3025-A8A7-460B-BE92-F4558E8B1FE6}" type="pres">
      <dgm:prSet presAssocID="{80A40959-ADF6-4C5F-8F90-D8F29907C8BE}" presName="circ5" presStyleLbl="vennNode1" presStyleIdx="4" presStyleCnt="6"/>
      <dgm:spPr/>
    </dgm:pt>
    <dgm:pt modelId="{7551EA3F-1A41-415E-B25C-AA0D7832C231}" type="pres">
      <dgm:prSet presAssocID="{80A40959-ADF6-4C5F-8F90-D8F29907C8BE}" presName="circ5Tx" presStyleLbl="revTx" presStyleIdx="0" presStyleCnt="0" custScaleX="135514" custLinFactNeighborX="-15683">
        <dgm:presLayoutVars>
          <dgm:chMax val="0"/>
          <dgm:chPref val="0"/>
          <dgm:bulletEnabled val="1"/>
        </dgm:presLayoutVars>
      </dgm:prSet>
      <dgm:spPr/>
    </dgm:pt>
    <dgm:pt modelId="{1ED1363B-5893-4F16-A8B7-67AC449F3115}" type="pres">
      <dgm:prSet presAssocID="{EDCB65EC-245E-4C3B-B4E4-B78E712E7B21}" presName="circ6" presStyleLbl="vennNode1" presStyleIdx="5" presStyleCnt="6"/>
      <dgm:spPr/>
    </dgm:pt>
    <dgm:pt modelId="{488174AA-B2FC-4CDC-82E3-A6D5F1864EB1}" type="pres">
      <dgm:prSet presAssocID="{EDCB65EC-245E-4C3B-B4E4-B78E712E7B21}" presName="circ6Tx" presStyleLbl="revTx" presStyleIdx="0" presStyleCnt="0" custLinFactNeighborX="-17334" custLinFactNeighborY="12907">
        <dgm:presLayoutVars>
          <dgm:chMax val="0"/>
          <dgm:chPref val="0"/>
          <dgm:bulletEnabled val="1"/>
        </dgm:presLayoutVars>
      </dgm:prSet>
      <dgm:spPr/>
    </dgm:pt>
  </dgm:ptLst>
  <dgm:cxnLst>
    <dgm:cxn modelId="{828EBB13-60A0-44CA-A934-534B0FC4DF5F}" type="presOf" srcId="{1B580A01-F5C1-47B1-901D-D5E3B185AFAC}" destId="{1AB44FF4-84D0-46B4-8663-B03C391FD9C5}" srcOrd="0" destOrd="0" presId="urn:microsoft.com/office/officeart/2005/8/layout/venn1"/>
    <dgm:cxn modelId="{837C4027-93EF-4C98-80F1-D70F3F4488C4}" type="presOf" srcId="{80A40959-ADF6-4C5F-8F90-D8F29907C8BE}" destId="{7551EA3F-1A41-415E-B25C-AA0D7832C231}" srcOrd="0" destOrd="0" presId="urn:microsoft.com/office/officeart/2005/8/layout/venn1"/>
    <dgm:cxn modelId="{7A96D934-B13A-4F1C-BA4B-3871CD284F63}" type="presOf" srcId="{A12AFAC4-BE19-4DDD-82EF-58AAE2D36C75}" destId="{D51B9C30-B5EE-40DD-B49D-C248483D9687}" srcOrd="0" destOrd="0" presId="urn:microsoft.com/office/officeart/2005/8/layout/venn1"/>
    <dgm:cxn modelId="{E7644163-119F-4B95-9785-91CC5E3391D2}" srcId="{0D53657E-9B4C-49DB-9CD6-7A86F9D16AB2}" destId="{209CA4D4-C671-4A28-B934-873F5275E231}" srcOrd="3" destOrd="0" parTransId="{A527A0A9-AA45-4643-AD9E-C6EE7B072622}" sibTransId="{AE3311D0-7E16-46E3-9347-F64EFF2146C1}"/>
    <dgm:cxn modelId="{15FC7873-6A3E-45D6-B199-60A9E222E0FC}" type="presOf" srcId="{0D53657E-9B4C-49DB-9CD6-7A86F9D16AB2}" destId="{729105D9-A3DE-4B1B-8F13-6D356D9BABD0}" srcOrd="0" destOrd="0" presId="urn:microsoft.com/office/officeart/2005/8/layout/venn1"/>
    <dgm:cxn modelId="{1564CB58-774E-427D-A796-34FD846E4870}" type="presOf" srcId="{EDCB65EC-245E-4C3B-B4E4-B78E712E7B21}" destId="{488174AA-B2FC-4CDC-82E3-A6D5F1864EB1}" srcOrd="0" destOrd="0" presId="urn:microsoft.com/office/officeart/2005/8/layout/venn1"/>
    <dgm:cxn modelId="{F070647A-BF8D-4C9C-BF15-E5DD392F530A}" srcId="{0D53657E-9B4C-49DB-9CD6-7A86F9D16AB2}" destId="{EDCB65EC-245E-4C3B-B4E4-B78E712E7B21}" srcOrd="5" destOrd="0" parTransId="{6FC582B2-4717-4181-98EA-B64F07EF6BD5}" sibTransId="{D42353F9-F690-4877-BE48-B67FAFD1A8AE}"/>
    <dgm:cxn modelId="{583A667F-C232-45FD-8A48-90B5D2174E62}" srcId="{0D53657E-9B4C-49DB-9CD6-7A86F9D16AB2}" destId="{2CD1F9F9-FE8E-4A57-8A32-0BB7AD56B6D3}" srcOrd="1" destOrd="0" parTransId="{55155297-A649-4229-A173-BC88A0E914BC}" sibTransId="{980C4339-D16C-4B8C-907F-B8502DB8DBEB}"/>
    <dgm:cxn modelId="{5971EB85-80FE-4A0F-8A0C-008D4E044EC4}" srcId="{0D53657E-9B4C-49DB-9CD6-7A86F9D16AB2}" destId="{A12AFAC4-BE19-4DDD-82EF-58AAE2D36C75}" srcOrd="0" destOrd="0" parTransId="{4EE41F40-6660-4FB8-9C61-710E8EAF2280}" sibTransId="{2E53AB4B-FAD3-4E7D-BDD8-9BC1B47E629B}"/>
    <dgm:cxn modelId="{D626F2D0-F7AE-4951-82B1-AFF6BDE97C0E}" type="presOf" srcId="{2CD1F9F9-FE8E-4A57-8A32-0BB7AD56B6D3}" destId="{72609D8C-5A59-409A-9547-68B2BDDE95BA}" srcOrd="0" destOrd="0" presId="urn:microsoft.com/office/officeart/2005/8/layout/venn1"/>
    <dgm:cxn modelId="{CC066FDD-E1B1-4454-B618-3AEF325C3A92}" srcId="{0D53657E-9B4C-49DB-9CD6-7A86F9D16AB2}" destId="{80A40959-ADF6-4C5F-8F90-D8F29907C8BE}" srcOrd="4" destOrd="0" parTransId="{1594784C-18DB-4FBC-A316-C796688EE84E}" sibTransId="{C920C59D-F781-4CFB-AE6E-E70C07EF0910}"/>
    <dgm:cxn modelId="{5388F8E3-BFBB-4BE3-91F3-08499198F237}" type="presOf" srcId="{209CA4D4-C671-4A28-B934-873F5275E231}" destId="{5D87B7B0-2184-4B39-AB1A-A3A6A2FABC01}" srcOrd="0" destOrd="0" presId="urn:microsoft.com/office/officeart/2005/8/layout/venn1"/>
    <dgm:cxn modelId="{CBEDE1EA-A0E6-401B-937B-845335D64A4F}" srcId="{0D53657E-9B4C-49DB-9CD6-7A86F9D16AB2}" destId="{1B580A01-F5C1-47B1-901D-D5E3B185AFAC}" srcOrd="2" destOrd="0" parTransId="{C1A18D68-F972-49E4-A5C9-695B3A9AA642}" sibTransId="{D34D768C-C2F1-401E-93F5-E9E385392C55}"/>
    <dgm:cxn modelId="{EC74E020-2691-42A4-BCD9-9407CA4FF132}" type="presParOf" srcId="{729105D9-A3DE-4B1B-8F13-6D356D9BABD0}" destId="{A71A41B0-1759-4A52-BFD9-461705FA7145}" srcOrd="0" destOrd="0" presId="urn:microsoft.com/office/officeart/2005/8/layout/venn1"/>
    <dgm:cxn modelId="{EEE89E36-D978-48B8-8D6D-74AFA68964AF}" type="presParOf" srcId="{729105D9-A3DE-4B1B-8F13-6D356D9BABD0}" destId="{D51B9C30-B5EE-40DD-B49D-C248483D9687}" srcOrd="1" destOrd="0" presId="urn:microsoft.com/office/officeart/2005/8/layout/venn1"/>
    <dgm:cxn modelId="{533E8F92-8CE1-4878-97F9-FE5AB7C02F6F}" type="presParOf" srcId="{729105D9-A3DE-4B1B-8F13-6D356D9BABD0}" destId="{F4973E0C-859C-4CF1-85B7-50B4FE8B6749}" srcOrd="2" destOrd="0" presId="urn:microsoft.com/office/officeart/2005/8/layout/venn1"/>
    <dgm:cxn modelId="{900AA413-8859-494B-B054-0E5B281A09A9}" type="presParOf" srcId="{729105D9-A3DE-4B1B-8F13-6D356D9BABD0}" destId="{72609D8C-5A59-409A-9547-68B2BDDE95BA}" srcOrd="3" destOrd="0" presId="urn:microsoft.com/office/officeart/2005/8/layout/venn1"/>
    <dgm:cxn modelId="{4C673717-AC1A-43C8-A6D5-038BF0CF8FEA}" type="presParOf" srcId="{729105D9-A3DE-4B1B-8F13-6D356D9BABD0}" destId="{60A2BC52-58B1-4F2A-9D19-EECFB2D637DC}" srcOrd="4" destOrd="0" presId="urn:microsoft.com/office/officeart/2005/8/layout/venn1"/>
    <dgm:cxn modelId="{9D9B403E-A6C9-493B-9DCC-8C26D4915E5D}" type="presParOf" srcId="{729105D9-A3DE-4B1B-8F13-6D356D9BABD0}" destId="{1AB44FF4-84D0-46B4-8663-B03C391FD9C5}" srcOrd="5" destOrd="0" presId="urn:microsoft.com/office/officeart/2005/8/layout/venn1"/>
    <dgm:cxn modelId="{43D8DE57-A7D4-4D47-91E2-0780B4D78CD1}" type="presParOf" srcId="{729105D9-A3DE-4B1B-8F13-6D356D9BABD0}" destId="{E760951C-E4BA-4E5E-9AEB-03952BDF0E61}" srcOrd="6" destOrd="0" presId="urn:microsoft.com/office/officeart/2005/8/layout/venn1"/>
    <dgm:cxn modelId="{1C072549-2B93-4AE8-9286-036516247A34}" type="presParOf" srcId="{729105D9-A3DE-4B1B-8F13-6D356D9BABD0}" destId="{5D87B7B0-2184-4B39-AB1A-A3A6A2FABC01}" srcOrd="7" destOrd="0" presId="urn:microsoft.com/office/officeart/2005/8/layout/venn1"/>
    <dgm:cxn modelId="{6A947ACE-A32F-42EB-AAEA-5625A90E4202}" type="presParOf" srcId="{729105D9-A3DE-4B1B-8F13-6D356D9BABD0}" destId="{9E9C3025-A8A7-460B-BE92-F4558E8B1FE6}" srcOrd="8" destOrd="0" presId="urn:microsoft.com/office/officeart/2005/8/layout/venn1"/>
    <dgm:cxn modelId="{D34C5A9F-652F-4239-83BB-3C5C3365AB1E}" type="presParOf" srcId="{729105D9-A3DE-4B1B-8F13-6D356D9BABD0}" destId="{7551EA3F-1A41-415E-B25C-AA0D7832C231}" srcOrd="9" destOrd="0" presId="urn:microsoft.com/office/officeart/2005/8/layout/venn1"/>
    <dgm:cxn modelId="{39DCE50C-BEE8-4AEB-A0D9-D2C9D2612A39}" type="presParOf" srcId="{729105D9-A3DE-4B1B-8F13-6D356D9BABD0}" destId="{1ED1363B-5893-4F16-A8B7-67AC449F3115}" srcOrd="10" destOrd="0" presId="urn:microsoft.com/office/officeart/2005/8/layout/venn1"/>
    <dgm:cxn modelId="{A1598B4B-D170-4D20-B29B-3ECBA893E3E7}" type="presParOf" srcId="{729105D9-A3DE-4B1B-8F13-6D356D9BABD0}" destId="{488174AA-B2FC-4CDC-82E3-A6D5F1864EB1}" srcOrd="11"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89C2FB0-0236-48D7-9D6E-FF669B271DD1}" type="doc">
      <dgm:prSet loTypeId="urn:microsoft.com/office/officeart/2008/layout/LinedList" loCatId="list" qsTypeId="urn:microsoft.com/office/officeart/2005/8/quickstyle/simple1" qsCatId="simple" csTypeId="urn:microsoft.com/office/officeart/2005/8/colors/accent1_1" csCatId="accent1"/>
      <dgm:spPr/>
      <dgm:t>
        <a:bodyPr/>
        <a:lstStyle/>
        <a:p>
          <a:endParaRPr lang="it-IT"/>
        </a:p>
      </dgm:t>
    </dgm:pt>
    <dgm:pt modelId="{EB1089A7-E4BC-4851-BFD9-56743CAB9602}">
      <dgm:prSet custT="1"/>
      <dgm:spPr/>
      <dgm:t>
        <a:bodyPr/>
        <a:lstStyle/>
        <a:p>
          <a:pPr rtl="0"/>
          <a:r>
            <a:rPr lang="it-IT" sz="2400" b="1">
              <a:latin typeface="+mj-lt"/>
            </a:rPr>
            <a:t>• </a:t>
          </a:r>
          <a:r>
            <a:rPr lang="it-IT" sz="2400">
              <a:latin typeface="+mj-lt"/>
            </a:rPr>
            <a:t>Stile educativo</a:t>
          </a:r>
        </a:p>
      </dgm:t>
    </dgm:pt>
    <dgm:pt modelId="{84D57763-C002-4131-8706-B153091C6FDE}" type="parTrans" cxnId="{52D8D136-F719-4727-8DC3-A821B2198DFA}">
      <dgm:prSet/>
      <dgm:spPr/>
      <dgm:t>
        <a:bodyPr/>
        <a:lstStyle/>
        <a:p>
          <a:endParaRPr lang="it-IT" sz="1400">
            <a:latin typeface="+mj-lt"/>
          </a:endParaRPr>
        </a:p>
      </dgm:t>
    </dgm:pt>
    <dgm:pt modelId="{D972333F-B0E0-4E9D-8290-4A991632981D}" type="sibTrans" cxnId="{52D8D136-F719-4727-8DC3-A821B2198DFA}">
      <dgm:prSet/>
      <dgm:spPr/>
      <dgm:t>
        <a:bodyPr/>
        <a:lstStyle/>
        <a:p>
          <a:endParaRPr lang="it-IT" sz="1400">
            <a:latin typeface="+mj-lt"/>
          </a:endParaRPr>
        </a:p>
      </dgm:t>
    </dgm:pt>
    <dgm:pt modelId="{7444B9ED-1880-4646-B018-A38218BE92F3}">
      <dgm:prSet custT="1"/>
      <dgm:spPr/>
      <dgm:t>
        <a:bodyPr/>
        <a:lstStyle/>
        <a:p>
          <a:pPr rtl="0"/>
          <a:r>
            <a:rPr lang="it-IT" sz="2400">
              <a:latin typeface="+mj-lt"/>
            </a:rPr>
            <a:t>• Stile informativo</a:t>
          </a:r>
        </a:p>
      </dgm:t>
    </dgm:pt>
    <dgm:pt modelId="{CD138AF9-79A5-4779-A2EA-4D62BF08D204}" type="parTrans" cxnId="{93E037C5-8841-4DF4-AF88-0774E64485C3}">
      <dgm:prSet/>
      <dgm:spPr/>
      <dgm:t>
        <a:bodyPr/>
        <a:lstStyle/>
        <a:p>
          <a:endParaRPr lang="it-IT" sz="1400">
            <a:latin typeface="+mj-lt"/>
          </a:endParaRPr>
        </a:p>
      </dgm:t>
    </dgm:pt>
    <dgm:pt modelId="{48B2F831-855B-4D55-8C7B-A8E7FE5A143E}" type="sibTrans" cxnId="{93E037C5-8841-4DF4-AF88-0774E64485C3}">
      <dgm:prSet/>
      <dgm:spPr/>
      <dgm:t>
        <a:bodyPr/>
        <a:lstStyle/>
        <a:p>
          <a:endParaRPr lang="it-IT" sz="1400">
            <a:latin typeface="+mj-lt"/>
          </a:endParaRPr>
        </a:p>
      </dgm:t>
    </dgm:pt>
    <dgm:pt modelId="{72E3D27A-730B-4F87-ACAE-5AAD87831B31}">
      <dgm:prSet custT="1"/>
      <dgm:spPr/>
      <dgm:t>
        <a:bodyPr/>
        <a:lstStyle/>
        <a:p>
          <a:pPr rtl="0"/>
          <a:r>
            <a:rPr lang="it-IT" sz="2400">
              <a:latin typeface="+mj-lt"/>
            </a:rPr>
            <a:t>• Stile di intrattenimento/divertimento: </a:t>
          </a:r>
        </a:p>
      </dgm:t>
    </dgm:pt>
    <dgm:pt modelId="{7A14A0C5-3E49-413A-BEAC-9E7134261C2B}" type="parTrans" cxnId="{D038771D-4459-43D9-A6E4-2D713E7E96DF}">
      <dgm:prSet/>
      <dgm:spPr/>
      <dgm:t>
        <a:bodyPr/>
        <a:lstStyle/>
        <a:p>
          <a:endParaRPr lang="it-IT" sz="1400">
            <a:latin typeface="+mj-lt"/>
          </a:endParaRPr>
        </a:p>
      </dgm:t>
    </dgm:pt>
    <dgm:pt modelId="{95097279-398D-49A4-9EEB-33A1307917EB}" type="sibTrans" cxnId="{D038771D-4459-43D9-A6E4-2D713E7E96DF}">
      <dgm:prSet/>
      <dgm:spPr/>
      <dgm:t>
        <a:bodyPr/>
        <a:lstStyle/>
        <a:p>
          <a:endParaRPr lang="it-IT" sz="1400">
            <a:latin typeface="+mj-lt"/>
          </a:endParaRPr>
        </a:p>
      </dgm:t>
    </dgm:pt>
    <dgm:pt modelId="{7C47ED80-BCBC-4326-815D-7AC1495683F4}">
      <dgm:prSet custT="1"/>
      <dgm:spPr/>
      <dgm:t>
        <a:bodyPr/>
        <a:lstStyle/>
        <a:p>
          <a:pPr rtl="0"/>
          <a:r>
            <a:rPr lang="it-IT" sz="2400">
              <a:latin typeface="+mj-lt"/>
            </a:rPr>
            <a:t>• Stili di composizione delle precedenti categorie</a:t>
          </a:r>
        </a:p>
      </dgm:t>
    </dgm:pt>
    <dgm:pt modelId="{F19D3801-23C5-486C-BABA-C26DF7704D80}" type="parTrans" cxnId="{DF5E3815-18F3-4BDC-B22F-2BDE1801FAA8}">
      <dgm:prSet/>
      <dgm:spPr/>
      <dgm:t>
        <a:bodyPr/>
        <a:lstStyle/>
        <a:p>
          <a:endParaRPr lang="it-IT" sz="1400">
            <a:latin typeface="+mj-lt"/>
          </a:endParaRPr>
        </a:p>
      </dgm:t>
    </dgm:pt>
    <dgm:pt modelId="{C31DFB70-1C1F-48C2-A780-2CFC4E9B66EB}" type="sibTrans" cxnId="{DF5E3815-18F3-4BDC-B22F-2BDE1801FAA8}">
      <dgm:prSet/>
      <dgm:spPr/>
      <dgm:t>
        <a:bodyPr/>
        <a:lstStyle/>
        <a:p>
          <a:endParaRPr lang="it-IT" sz="1400">
            <a:latin typeface="+mj-lt"/>
          </a:endParaRPr>
        </a:p>
      </dgm:t>
    </dgm:pt>
    <dgm:pt modelId="{19D8CD7C-99E1-47A4-AFED-4EDC80A20170}" type="pres">
      <dgm:prSet presAssocID="{989C2FB0-0236-48D7-9D6E-FF669B271DD1}" presName="vert0" presStyleCnt="0">
        <dgm:presLayoutVars>
          <dgm:dir/>
          <dgm:animOne val="branch"/>
          <dgm:animLvl val="lvl"/>
        </dgm:presLayoutVars>
      </dgm:prSet>
      <dgm:spPr/>
    </dgm:pt>
    <dgm:pt modelId="{8F11D365-CB2C-4C43-B6D4-06016044EABC}" type="pres">
      <dgm:prSet presAssocID="{EB1089A7-E4BC-4851-BFD9-56743CAB9602}" presName="thickLine" presStyleLbl="alignNode1" presStyleIdx="0" presStyleCnt="4"/>
      <dgm:spPr/>
    </dgm:pt>
    <dgm:pt modelId="{0B14BAA7-BDD8-4F33-BF59-9C81CDDF6DCC}" type="pres">
      <dgm:prSet presAssocID="{EB1089A7-E4BC-4851-BFD9-56743CAB9602}" presName="horz1" presStyleCnt="0"/>
      <dgm:spPr/>
    </dgm:pt>
    <dgm:pt modelId="{1D9D3EEA-8704-4A29-A181-EC374D0C7F73}" type="pres">
      <dgm:prSet presAssocID="{EB1089A7-E4BC-4851-BFD9-56743CAB9602}" presName="tx1" presStyleLbl="revTx" presStyleIdx="0" presStyleCnt="4"/>
      <dgm:spPr/>
    </dgm:pt>
    <dgm:pt modelId="{C598D4E4-D559-473E-8237-AB47A68D6D1D}" type="pres">
      <dgm:prSet presAssocID="{EB1089A7-E4BC-4851-BFD9-56743CAB9602}" presName="vert1" presStyleCnt="0"/>
      <dgm:spPr/>
    </dgm:pt>
    <dgm:pt modelId="{6A6EA894-5F4E-4151-A63C-9226606AC6B0}" type="pres">
      <dgm:prSet presAssocID="{7444B9ED-1880-4646-B018-A38218BE92F3}" presName="thickLine" presStyleLbl="alignNode1" presStyleIdx="1" presStyleCnt="4"/>
      <dgm:spPr/>
    </dgm:pt>
    <dgm:pt modelId="{EF9F3104-A5AD-431E-9D62-E0395D6278F1}" type="pres">
      <dgm:prSet presAssocID="{7444B9ED-1880-4646-B018-A38218BE92F3}" presName="horz1" presStyleCnt="0"/>
      <dgm:spPr/>
    </dgm:pt>
    <dgm:pt modelId="{88C0930E-A97D-446B-A863-6674A7D57D67}" type="pres">
      <dgm:prSet presAssocID="{7444B9ED-1880-4646-B018-A38218BE92F3}" presName="tx1" presStyleLbl="revTx" presStyleIdx="1" presStyleCnt="4"/>
      <dgm:spPr/>
    </dgm:pt>
    <dgm:pt modelId="{3D4101BE-324A-4AF2-97D6-4BBDBF64DF86}" type="pres">
      <dgm:prSet presAssocID="{7444B9ED-1880-4646-B018-A38218BE92F3}" presName="vert1" presStyleCnt="0"/>
      <dgm:spPr/>
    </dgm:pt>
    <dgm:pt modelId="{1CD90749-53FD-41FF-94D2-75C580EA9AD5}" type="pres">
      <dgm:prSet presAssocID="{72E3D27A-730B-4F87-ACAE-5AAD87831B31}" presName="thickLine" presStyleLbl="alignNode1" presStyleIdx="2" presStyleCnt="4"/>
      <dgm:spPr/>
    </dgm:pt>
    <dgm:pt modelId="{9B8DD792-3285-48D4-A829-EED37A1E337C}" type="pres">
      <dgm:prSet presAssocID="{72E3D27A-730B-4F87-ACAE-5AAD87831B31}" presName="horz1" presStyleCnt="0"/>
      <dgm:spPr/>
    </dgm:pt>
    <dgm:pt modelId="{26D6F3A4-E8EF-4102-9B48-871525157D76}" type="pres">
      <dgm:prSet presAssocID="{72E3D27A-730B-4F87-ACAE-5AAD87831B31}" presName="tx1" presStyleLbl="revTx" presStyleIdx="2" presStyleCnt="4"/>
      <dgm:spPr/>
    </dgm:pt>
    <dgm:pt modelId="{7260791D-4784-46FE-BCF4-5BD66E7917C4}" type="pres">
      <dgm:prSet presAssocID="{72E3D27A-730B-4F87-ACAE-5AAD87831B31}" presName="vert1" presStyleCnt="0"/>
      <dgm:spPr/>
    </dgm:pt>
    <dgm:pt modelId="{925E58AE-81F4-4085-AC36-4427D066AFDD}" type="pres">
      <dgm:prSet presAssocID="{7C47ED80-BCBC-4326-815D-7AC1495683F4}" presName="thickLine" presStyleLbl="alignNode1" presStyleIdx="3" presStyleCnt="4"/>
      <dgm:spPr/>
    </dgm:pt>
    <dgm:pt modelId="{DCA8F0E7-24F6-4607-A712-2CFB313EFCA7}" type="pres">
      <dgm:prSet presAssocID="{7C47ED80-BCBC-4326-815D-7AC1495683F4}" presName="horz1" presStyleCnt="0"/>
      <dgm:spPr/>
    </dgm:pt>
    <dgm:pt modelId="{2F6989D5-BD9F-40B4-8946-9AD66FD9393B}" type="pres">
      <dgm:prSet presAssocID="{7C47ED80-BCBC-4326-815D-7AC1495683F4}" presName="tx1" presStyleLbl="revTx" presStyleIdx="3" presStyleCnt="4"/>
      <dgm:spPr/>
    </dgm:pt>
    <dgm:pt modelId="{E544F7C0-CFA5-4F8F-938F-016463CEB611}" type="pres">
      <dgm:prSet presAssocID="{7C47ED80-BCBC-4326-815D-7AC1495683F4}" presName="vert1" presStyleCnt="0"/>
      <dgm:spPr/>
    </dgm:pt>
  </dgm:ptLst>
  <dgm:cxnLst>
    <dgm:cxn modelId="{DF5E3815-18F3-4BDC-B22F-2BDE1801FAA8}" srcId="{989C2FB0-0236-48D7-9D6E-FF669B271DD1}" destId="{7C47ED80-BCBC-4326-815D-7AC1495683F4}" srcOrd="3" destOrd="0" parTransId="{F19D3801-23C5-486C-BABA-C26DF7704D80}" sibTransId="{C31DFB70-1C1F-48C2-A780-2CFC4E9B66EB}"/>
    <dgm:cxn modelId="{D038771D-4459-43D9-A6E4-2D713E7E96DF}" srcId="{989C2FB0-0236-48D7-9D6E-FF669B271DD1}" destId="{72E3D27A-730B-4F87-ACAE-5AAD87831B31}" srcOrd="2" destOrd="0" parTransId="{7A14A0C5-3E49-413A-BEAC-9E7134261C2B}" sibTransId="{95097279-398D-49A4-9EEB-33A1307917EB}"/>
    <dgm:cxn modelId="{32C91325-9040-48C1-85B0-C52F3C5D3ED3}" type="presOf" srcId="{72E3D27A-730B-4F87-ACAE-5AAD87831B31}" destId="{26D6F3A4-E8EF-4102-9B48-871525157D76}" srcOrd="0" destOrd="0" presId="urn:microsoft.com/office/officeart/2008/layout/LinedList"/>
    <dgm:cxn modelId="{52D8D136-F719-4727-8DC3-A821B2198DFA}" srcId="{989C2FB0-0236-48D7-9D6E-FF669B271DD1}" destId="{EB1089A7-E4BC-4851-BFD9-56743CAB9602}" srcOrd="0" destOrd="0" parTransId="{84D57763-C002-4131-8706-B153091C6FDE}" sibTransId="{D972333F-B0E0-4E9D-8290-4A991632981D}"/>
    <dgm:cxn modelId="{93E037C5-8841-4DF4-AF88-0774E64485C3}" srcId="{989C2FB0-0236-48D7-9D6E-FF669B271DD1}" destId="{7444B9ED-1880-4646-B018-A38218BE92F3}" srcOrd="1" destOrd="0" parTransId="{CD138AF9-79A5-4779-A2EA-4D62BF08D204}" sibTransId="{48B2F831-855B-4D55-8C7B-A8E7FE5A143E}"/>
    <dgm:cxn modelId="{6C2CBDE1-2129-4F26-8171-848B3E6ED3D1}" type="presOf" srcId="{7444B9ED-1880-4646-B018-A38218BE92F3}" destId="{88C0930E-A97D-446B-A863-6674A7D57D67}" srcOrd="0" destOrd="0" presId="urn:microsoft.com/office/officeart/2008/layout/LinedList"/>
    <dgm:cxn modelId="{3C30A5E8-C9EF-468D-AE6A-9FC04AD2EEC5}" type="presOf" srcId="{989C2FB0-0236-48D7-9D6E-FF669B271DD1}" destId="{19D8CD7C-99E1-47A4-AFED-4EDC80A20170}" srcOrd="0" destOrd="0" presId="urn:microsoft.com/office/officeart/2008/layout/LinedList"/>
    <dgm:cxn modelId="{A99642F5-A7AD-4F11-9D4E-E1DA94E82F71}" type="presOf" srcId="{7C47ED80-BCBC-4326-815D-7AC1495683F4}" destId="{2F6989D5-BD9F-40B4-8946-9AD66FD9393B}" srcOrd="0" destOrd="0" presId="urn:microsoft.com/office/officeart/2008/layout/LinedList"/>
    <dgm:cxn modelId="{82ADD1FE-B3A7-48E3-96AD-F43AD93456FA}" type="presOf" srcId="{EB1089A7-E4BC-4851-BFD9-56743CAB9602}" destId="{1D9D3EEA-8704-4A29-A181-EC374D0C7F73}" srcOrd="0" destOrd="0" presId="urn:microsoft.com/office/officeart/2008/layout/LinedList"/>
    <dgm:cxn modelId="{5C04B098-2697-44A9-9FFD-2C54970C2059}" type="presParOf" srcId="{19D8CD7C-99E1-47A4-AFED-4EDC80A20170}" destId="{8F11D365-CB2C-4C43-B6D4-06016044EABC}" srcOrd="0" destOrd="0" presId="urn:microsoft.com/office/officeart/2008/layout/LinedList"/>
    <dgm:cxn modelId="{2919DEA8-A7CC-4B1C-B316-98BC50A7FC6A}" type="presParOf" srcId="{19D8CD7C-99E1-47A4-AFED-4EDC80A20170}" destId="{0B14BAA7-BDD8-4F33-BF59-9C81CDDF6DCC}" srcOrd="1" destOrd="0" presId="urn:microsoft.com/office/officeart/2008/layout/LinedList"/>
    <dgm:cxn modelId="{A871194C-EB1C-408D-90A6-73C0207E9D3F}" type="presParOf" srcId="{0B14BAA7-BDD8-4F33-BF59-9C81CDDF6DCC}" destId="{1D9D3EEA-8704-4A29-A181-EC374D0C7F73}" srcOrd="0" destOrd="0" presId="urn:microsoft.com/office/officeart/2008/layout/LinedList"/>
    <dgm:cxn modelId="{D6256E50-BDD8-42A9-A1D9-B2F9295F9218}" type="presParOf" srcId="{0B14BAA7-BDD8-4F33-BF59-9C81CDDF6DCC}" destId="{C598D4E4-D559-473E-8237-AB47A68D6D1D}" srcOrd="1" destOrd="0" presId="urn:microsoft.com/office/officeart/2008/layout/LinedList"/>
    <dgm:cxn modelId="{B4D5B436-25FA-4CD9-974E-E0CA76554EA0}" type="presParOf" srcId="{19D8CD7C-99E1-47A4-AFED-4EDC80A20170}" destId="{6A6EA894-5F4E-4151-A63C-9226606AC6B0}" srcOrd="2" destOrd="0" presId="urn:microsoft.com/office/officeart/2008/layout/LinedList"/>
    <dgm:cxn modelId="{C4DDF40A-2B20-4328-9B63-C90DC273CDE9}" type="presParOf" srcId="{19D8CD7C-99E1-47A4-AFED-4EDC80A20170}" destId="{EF9F3104-A5AD-431E-9D62-E0395D6278F1}" srcOrd="3" destOrd="0" presId="urn:microsoft.com/office/officeart/2008/layout/LinedList"/>
    <dgm:cxn modelId="{3DD0DD2F-C544-4167-A61E-7D56610932F2}" type="presParOf" srcId="{EF9F3104-A5AD-431E-9D62-E0395D6278F1}" destId="{88C0930E-A97D-446B-A863-6674A7D57D67}" srcOrd="0" destOrd="0" presId="urn:microsoft.com/office/officeart/2008/layout/LinedList"/>
    <dgm:cxn modelId="{078D561D-E892-42A4-93AD-0E05C3F6319E}" type="presParOf" srcId="{EF9F3104-A5AD-431E-9D62-E0395D6278F1}" destId="{3D4101BE-324A-4AF2-97D6-4BBDBF64DF86}" srcOrd="1" destOrd="0" presId="urn:microsoft.com/office/officeart/2008/layout/LinedList"/>
    <dgm:cxn modelId="{BC59F3C4-525D-4FA3-A6BB-B028FE689C80}" type="presParOf" srcId="{19D8CD7C-99E1-47A4-AFED-4EDC80A20170}" destId="{1CD90749-53FD-41FF-94D2-75C580EA9AD5}" srcOrd="4" destOrd="0" presId="urn:microsoft.com/office/officeart/2008/layout/LinedList"/>
    <dgm:cxn modelId="{3E34587A-5930-4EE7-AC9E-21A92E2B07A5}" type="presParOf" srcId="{19D8CD7C-99E1-47A4-AFED-4EDC80A20170}" destId="{9B8DD792-3285-48D4-A829-EED37A1E337C}" srcOrd="5" destOrd="0" presId="urn:microsoft.com/office/officeart/2008/layout/LinedList"/>
    <dgm:cxn modelId="{7911D782-9D2B-46D8-BD14-59C24A395792}" type="presParOf" srcId="{9B8DD792-3285-48D4-A829-EED37A1E337C}" destId="{26D6F3A4-E8EF-4102-9B48-871525157D76}" srcOrd="0" destOrd="0" presId="urn:microsoft.com/office/officeart/2008/layout/LinedList"/>
    <dgm:cxn modelId="{2973A4AD-C723-4DEA-911A-33ED781DA9B5}" type="presParOf" srcId="{9B8DD792-3285-48D4-A829-EED37A1E337C}" destId="{7260791D-4784-46FE-BCF4-5BD66E7917C4}" srcOrd="1" destOrd="0" presId="urn:microsoft.com/office/officeart/2008/layout/LinedList"/>
    <dgm:cxn modelId="{D6516AFE-6DB9-45AB-B1B7-C4C8FD8F99C1}" type="presParOf" srcId="{19D8CD7C-99E1-47A4-AFED-4EDC80A20170}" destId="{925E58AE-81F4-4085-AC36-4427D066AFDD}" srcOrd="6" destOrd="0" presId="urn:microsoft.com/office/officeart/2008/layout/LinedList"/>
    <dgm:cxn modelId="{6670C17C-5702-45D4-89F0-A10B1DBBC897}" type="presParOf" srcId="{19D8CD7C-99E1-47A4-AFED-4EDC80A20170}" destId="{DCA8F0E7-24F6-4607-A712-2CFB313EFCA7}" srcOrd="7" destOrd="0" presId="urn:microsoft.com/office/officeart/2008/layout/LinedList"/>
    <dgm:cxn modelId="{691D4E5E-01FB-4F2A-AC88-AC1628837F94}" type="presParOf" srcId="{DCA8F0E7-24F6-4607-A712-2CFB313EFCA7}" destId="{2F6989D5-BD9F-40B4-8946-9AD66FD9393B}" srcOrd="0" destOrd="0" presId="urn:microsoft.com/office/officeart/2008/layout/LinedList"/>
    <dgm:cxn modelId="{32A46AB6-2796-4C1A-AE1B-2152EA02BFA3}" type="presParOf" srcId="{DCA8F0E7-24F6-4607-A712-2CFB313EFCA7}" destId="{E544F7C0-CFA5-4F8F-938F-016463CEB61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1BE0770-C3E1-4D19-9BA8-A141E9D6EFAB}" type="doc">
      <dgm:prSet loTypeId="urn:microsoft.com/office/officeart/2008/layout/LinedList" loCatId="list" qsTypeId="urn:microsoft.com/office/officeart/2005/8/quickstyle/simple1" qsCatId="simple" csTypeId="urn:microsoft.com/office/officeart/2005/8/colors/accent6_1" csCatId="accent6"/>
      <dgm:spPr/>
      <dgm:t>
        <a:bodyPr/>
        <a:lstStyle/>
        <a:p>
          <a:endParaRPr lang="it-IT"/>
        </a:p>
      </dgm:t>
    </dgm:pt>
    <dgm:pt modelId="{B6CF2CEB-6018-435B-9AC9-01A0535252B3}">
      <dgm:prSet custT="1"/>
      <dgm:spPr/>
      <dgm:t>
        <a:bodyPr/>
        <a:lstStyle/>
        <a:p>
          <a:pPr rtl="0"/>
          <a:r>
            <a:rPr lang="it-IT" sz="3200" dirty="0">
              <a:latin typeface="+mj-lt"/>
            </a:rPr>
            <a:t>Quali valori e/o informazioni veicolare</a:t>
          </a:r>
        </a:p>
      </dgm:t>
    </dgm:pt>
    <dgm:pt modelId="{06D6F5BD-4279-4018-A1CB-44638164F611}" type="parTrans" cxnId="{82FD601B-FB32-4D93-AF4A-565D3D1C6AA7}">
      <dgm:prSet/>
      <dgm:spPr/>
      <dgm:t>
        <a:bodyPr/>
        <a:lstStyle/>
        <a:p>
          <a:endParaRPr lang="it-IT" sz="1200">
            <a:latin typeface="+mj-lt"/>
          </a:endParaRPr>
        </a:p>
      </dgm:t>
    </dgm:pt>
    <dgm:pt modelId="{E70C2D52-D7D7-4F54-BD46-3628EC7A6D4B}" type="sibTrans" cxnId="{82FD601B-FB32-4D93-AF4A-565D3D1C6AA7}">
      <dgm:prSet/>
      <dgm:spPr/>
      <dgm:t>
        <a:bodyPr/>
        <a:lstStyle/>
        <a:p>
          <a:endParaRPr lang="it-IT" sz="1200">
            <a:latin typeface="+mj-lt"/>
          </a:endParaRPr>
        </a:p>
      </dgm:t>
    </dgm:pt>
    <dgm:pt modelId="{69F867A8-3DE1-4C05-92BC-596FF23C6099}">
      <dgm:prSet custT="1"/>
      <dgm:spPr/>
      <dgm:t>
        <a:bodyPr/>
        <a:lstStyle/>
        <a:p>
          <a:pPr rtl="0"/>
          <a:r>
            <a:rPr lang="it-IT" sz="3200" dirty="0">
              <a:latin typeface="+mj-lt"/>
            </a:rPr>
            <a:t>Chiari, espliciti, veritieri rispetto alle</a:t>
          </a:r>
        </a:p>
      </dgm:t>
    </dgm:pt>
    <dgm:pt modelId="{330D294F-AF37-4289-8996-815B2D587BD8}" type="parTrans" cxnId="{E23DE50C-334F-4D3B-A56E-9D6953728592}">
      <dgm:prSet/>
      <dgm:spPr/>
      <dgm:t>
        <a:bodyPr/>
        <a:lstStyle/>
        <a:p>
          <a:endParaRPr lang="it-IT" sz="1200">
            <a:latin typeface="+mj-lt"/>
          </a:endParaRPr>
        </a:p>
      </dgm:t>
    </dgm:pt>
    <dgm:pt modelId="{6436767B-B971-405F-A36F-EA44D810C15F}" type="sibTrans" cxnId="{E23DE50C-334F-4D3B-A56E-9D6953728592}">
      <dgm:prSet/>
      <dgm:spPr/>
      <dgm:t>
        <a:bodyPr/>
        <a:lstStyle/>
        <a:p>
          <a:endParaRPr lang="it-IT" sz="1200">
            <a:latin typeface="+mj-lt"/>
          </a:endParaRPr>
        </a:p>
      </dgm:t>
    </dgm:pt>
    <dgm:pt modelId="{1FFD80ED-C40B-4BBE-9D3B-D95420C0C74E}">
      <dgm:prSet custT="1"/>
      <dgm:spPr/>
      <dgm:t>
        <a:bodyPr/>
        <a:lstStyle/>
        <a:p>
          <a:pPr rtl="0"/>
          <a:r>
            <a:rPr lang="it-IT" sz="3200">
              <a:latin typeface="+mj-lt"/>
            </a:rPr>
            <a:t>potenzialità dell’organizzazione</a:t>
          </a:r>
        </a:p>
      </dgm:t>
    </dgm:pt>
    <dgm:pt modelId="{64ED7A28-69FF-4891-9B0A-716295EE0E6A}" type="parTrans" cxnId="{5D6F34F3-EAB5-48D1-8F5D-5A9081B67E6A}">
      <dgm:prSet/>
      <dgm:spPr/>
      <dgm:t>
        <a:bodyPr/>
        <a:lstStyle/>
        <a:p>
          <a:endParaRPr lang="it-IT" sz="1200">
            <a:latin typeface="+mj-lt"/>
          </a:endParaRPr>
        </a:p>
      </dgm:t>
    </dgm:pt>
    <dgm:pt modelId="{264BFFEC-D891-44BB-A610-5758C0BB3654}" type="sibTrans" cxnId="{5D6F34F3-EAB5-48D1-8F5D-5A9081B67E6A}">
      <dgm:prSet/>
      <dgm:spPr/>
      <dgm:t>
        <a:bodyPr/>
        <a:lstStyle/>
        <a:p>
          <a:endParaRPr lang="it-IT" sz="1200">
            <a:latin typeface="+mj-lt"/>
          </a:endParaRPr>
        </a:p>
      </dgm:t>
    </dgm:pt>
    <dgm:pt modelId="{3A74913C-4527-4165-8A87-79CF2E41FE95}" type="pres">
      <dgm:prSet presAssocID="{A1BE0770-C3E1-4D19-9BA8-A141E9D6EFAB}" presName="vert0" presStyleCnt="0">
        <dgm:presLayoutVars>
          <dgm:dir/>
          <dgm:animOne val="branch"/>
          <dgm:animLvl val="lvl"/>
        </dgm:presLayoutVars>
      </dgm:prSet>
      <dgm:spPr/>
    </dgm:pt>
    <dgm:pt modelId="{69091BA4-301F-4A09-B169-034731870573}" type="pres">
      <dgm:prSet presAssocID="{B6CF2CEB-6018-435B-9AC9-01A0535252B3}" presName="thickLine" presStyleLbl="alignNode1" presStyleIdx="0" presStyleCnt="3"/>
      <dgm:spPr/>
    </dgm:pt>
    <dgm:pt modelId="{DC2C4199-DA84-4A8F-8905-18F1B113670B}" type="pres">
      <dgm:prSet presAssocID="{B6CF2CEB-6018-435B-9AC9-01A0535252B3}" presName="horz1" presStyleCnt="0"/>
      <dgm:spPr/>
    </dgm:pt>
    <dgm:pt modelId="{546A748C-7CD3-48E3-8C30-016DEF87B2B2}" type="pres">
      <dgm:prSet presAssocID="{B6CF2CEB-6018-435B-9AC9-01A0535252B3}" presName="tx1" presStyleLbl="revTx" presStyleIdx="0" presStyleCnt="3"/>
      <dgm:spPr/>
    </dgm:pt>
    <dgm:pt modelId="{A7D9877F-B6F2-4CFB-B811-A839D7DEC6FD}" type="pres">
      <dgm:prSet presAssocID="{B6CF2CEB-6018-435B-9AC9-01A0535252B3}" presName="vert1" presStyleCnt="0"/>
      <dgm:spPr/>
    </dgm:pt>
    <dgm:pt modelId="{96182E98-DE9B-46CC-8ABB-954D53191B97}" type="pres">
      <dgm:prSet presAssocID="{69F867A8-3DE1-4C05-92BC-596FF23C6099}" presName="thickLine" presStyleLbl="alignNode1" presStyleIdx="1" presStyleCnt="3"/>
      <dgm:spPr/>
    </dgm:pt>
    <dgm:pt modelId="{9B11A125-A5E8-4E87-81CC-22CB08D72A4E}" type="pres">
      <dgm:prSet presAssocID="{69F867A8-3DE1-4C05-92BC-596FF23C6099}" presName="horz1" presStyleCnt="0"/>
      <dgm:spPr/>
    </dgm:pt>
    <dgm:pt modelId="{6F22454D-7FC6-48A9-A3A6-4A7BD46A11E4}" type="pres">
      <dgm:prSet presAssocID="{69F867A8-3DE1-4C05-92BC-596FF23C6099}" presName="tx1" presStyleLbl="revTx" presStyleIdx="1" presStyleCnt="3"/>
      <dgm:spPr/>
    </dgm:pt>
    <dgm:pt modelId="{810F53AA-BED4-4F12-9F08-66843D2F49CF}" type="pres">
      <dgm:prSet presAssocID="{69F867A8-3DE1-4C05-92BC-596FF23C6099}" presName="vert1" presStyleCnt="0"/>
      <dgm:spPr/>
    </dgm:pt>
    <dgm:pt modelId="{53A70719-6A1E-400A-9984-B1DBA8E50B31}" type="pres">
      <dgm:prSet presAssocID="{1FFD80ED-C40B-4BBE-9D3B-D95420C0C74E}" presName="thickLine" presStyleLbl="alignNode1" presStyleIdx="2" presStyleCnt="3"/>
      <dgm:spPr/>
    </dgm:pt>
    <dgm:pt modelId="{994DE55D-D2A5-407C-B5C3-22033373D64B}" type="pres">
      <dgm:prSet presAssocID="{1FFD80ED-C40B-4BBE-9D3B-D95420C0C74E}" presName="horz1" presStyleCnt="0"/>
      <dgm:spPr/>
    </dgm:pt>
    <dgm:pt modelId="{E4E50B81-6C2F-4B5E-B1C3-BEC376763079}" type="pres">
      <dgm:prSet presAssocID="{1FFD80ED-C40B-4BBE-9D3B-D95420C0C74E}" presName="tx1" presStyleLbl="revTx" presStyleIdx="2" presStyleCnt="3"/>
      <dgm:spPr/>
    </dgm:pt>
    <dgm:pt modelId="{D855A996-C57A-4F29-98F2-4F3011FAEF5C}" type="pres">
      <dgm:prSet presAssocID="{1FFD80ED-C40B-4BBE-9D3B-D95420C0C74E}" presName="vert1" presStyleCnt="0"/>
      <dgm:spPr/>
    </dgm:pt>
  </dgm:ptLst>
  <dgm:cxnLst>
    <dgm:cxn modelId="{E23DE50C-334F-4D3B-A56E-9D6953728592}" srcId="{A1BE0770-C3E1-4D19-9BA8-A141E9D6EFAB}" destId="{69F867A8-3DE1-4C05-92BC-596FF23C6099}" srcOrd="1" destOrd="0" parTransId="{330D294F-AF37-4289-8996-815B2D587BD8}" sibTransId="{6436767B-B971-405F-A36F-EA44D810C15F}"/>
    <dgm:cxn modelId="{82FD601B-FB32-4D93-AF4A-565D3D1C6AA7}" srcId="{A1BE0770-C3E1-4D19-9BA8-A141E9D6EFAB}" destId="{B6CF2CEB-6018-435B-9AC9-01A0535252B3}" srcOrd="0" destOrd="0" parTransId="{06D6F5BD-4279-4018-A1CB-44638164F611}" sibTransId="{E70C2D52-D7D7-4F54-BD46-3628EC7A6D4B}"/>
    <dgm:cxn modelId="{31D46527-1763-40DC-8604-DEB309956F3C}" type="presOf" srcId="{B6CF2CEB-6018-435B-9AC9-01A0535252B3}" destId="{546A748C-7CD3-48E3-8C30-016DEF87B2B2}" srcOrd="0" destOrd="0" presId="urn:microsoft.com/office/officeart/2008/layout/LinedList"/>
    <dgm:cxn modelId="{7C474B67-889D-453F-92A8-EAFE843DA2CF}" type="presOf" srcId="{A1BE0770-C3E1-4D19-9BA8-A141E9D6EFAB}" destId="{3A74913C-4527-4165-8A87-79CF2E41FE95}" srcOrd="0" destOrd="0" presId="urn:microsoft.com/office/officeart/2008/layout/LinedList"/>
    <dgm:cxn modelId="{DCBD51AD-D64E-42DE-8310-7B5CB367FE05}" type="presOf" srcId="{1FFD80ED-C40B-4BBE-9D3B-D95420C0C74E}" destId="{E4E50B81-6C2F-4B5E-B1C3-BEC376763079}" srcOrd="0" destOrd="0" presId="urn:microsoft.com/office/officeart/2008/layout/LinedList"/>
    <dgm:cxn modelId="{F7D2EFB1-8940-4299-A0DA-20CEE20A5D34}" type="presOf" srcId="{69F867A8-3DE1-4C05-92BC-596FF23C6099}" destId="{6F22454D-7FC6-48A9-A3A6-4A7BD46A11E4}" srcOrd="0" destOrd="0" presId="urn:microsoft.com/office/officeart/2008/layout/LinedList"/>
    <dgm:cxn modelId="{5D6F34F3-EAB5-48D1-8F5D-5A9081B67E6A}" srcId="{A1BE0770-C3E1-4D19-9BA8-A141E9D6EFAB}" destId="{1FFD80ED-C40B-4BBE-9D3B-D95420C0C74E}" srcOrd="2" destOrd="0" parTransId="{64ED7A28-69FF-4891-9B0A-716295EE0E6A}" sibTransId="{264BFFEC-D891-44BB-A610-5758C0BB3654}"/>
    <dgm:cxn modelId="{4931AEBB-F098-4562-B63E-DEE07B16BBB2}" type="presParOf" srcId="{3A74913C-4527-4165-8A87-79CF2E41FE95}" destId="{69091BA4-301F-4A09-B169-034731870573}" srcOrd="0" destOrd="0" presId="urn:microsoft.com/office/officeart/2008/layout/LinedList"/>
    <dgm:cxn modelId="{6CAA95C5-1BE0-46B0-8485-78108E431D88}" type="presParOf" srcId="{3A74913C-4527-4165-8A87-79CF2E41FE95}" destId="{DC2C4199-DA84-4A8F-8905-18F1B113670B}" srcOrd="1" destOrd="0" presId="urn:microsoft.com/office/officeart/2008/layout/LinedList"/>
    <dgm:cxn modelId="{EBFAB10E-2009-419D-BDA1-FA818BB04476}" type="presParOf" srcId="{DC2C4199-DA84-4A8F-8905-18F1B113670B}" destId="{546A748C-7CD3-48E3-8C30-016DEF87B2B2}" srcOrd="0" destOrd="0" presId="urn:microsoft.com/office/officeart/2008/layout/LinedList"/>
    <dgm:cxn modelId="{06664D68-5447-4864-A827-69674831A110}" type="presParOf" srcId="{DC2C4199-DA84-4A8F-8905-18F1B113670B}" destId="{A7D9877F-B6F2-4CFB-B811-A839D7DEC6FD}" srcOrd="1" destOrd="0" presId="urn:microsoft.com/office/officeart/2008/layout/LinedList"/>
    <dgm:cxn modelId="{D0560ABB-42D8-4559-A6C3-5FD4D0A8BCC8}" type="presParOf" srcId="{3A74913C-4527-4165-8A87-79CF2E41FE95}" destId="{96182E98-DE9B-46CC-8ABB-954D53191B97}" srcOrd="2" destOrd="0" presId="urn:microsoft.com/office/officeart/2008/layout/LinedList"/>
    <dgm:cxn modelId="{1E05D2FD-A961-414A-9800-391008904DDF}" type="presParOf" srcId="{3A74913C-4527-4165-8A87-79CF2E41FE95}" destId="{9B11A125-A5E8-4E87-81CC-22CB08D72A4E}" srcOrd="3" destOrd="0" presId="urn:microsoft.com/office/officeart/2008/layout/LinedList"/>
    <dgm:cxn modelId="{62222148-1036-4BC5-AE02-02793476397E}" type="presParOf" srcId="{9B11A125-A5E8-4E87-81CC-22CB08D72A4E}" destId="{6F22454D-7FC6-48A9-A3A6-4A7BD46A11E4}" srcOrd="0" destOrd="0" presId="urn:microsoft.com/office/officeart/2008/layout/LinedList"/>
    <dgm:cxn modelId="{496092D5-B45A-4296-8762-DBDC9C60E47A}" type="presParOf" srcId="{9B11A125-A5E8-4E87-81CC-22CB08D72A4E}" destId="{810F53AA-BED4-4F12-9F08-66843D2F49CF}" srcOrd="1" destOrd="0" presId="urn:microsoft.com/office/officeart/2008/layout/LinedList"/>
    <dgm:cxn modelId="{5D1C7BB5-C1D3-476B-A81B-E27E8E57720E}" type="presParOf" srcId="{3A74913C-4527-4165-8A87-79CF2E41FE95}" destId="{53A70719-6A1E-400A-9984-B1DBA8E50B31}" srcOrd="4" destOrd="0" presId="urn:microsoft.com/office/officeart/2008/layout/LinedList"/>
    <dgm:cxn modelId="{CB7EF59D-9CA4-4634-A1CF-3D95B49B9ED9}" type="presParOf" srcId="{3A74913C-4527-4165-8A87-79CF2E41FE95}" destId="{994DE55D-D2A5-407C-B5C3-22033373D64B}" srcOrd="5" destOrd="0" presId="urn:microsoft.com/office/officeart/2008/layout/LinedList"/>
    <dgm:cxn modelId="{C64A78F5-75B6-4C5F-ACD2-F8105FFC5B5F}" type="presParOf" srcId="{994DE55D-D2A5-407C-B5C3-22033373D64B}" destId="{E4E50B81-6C2F-4B5E-B1C3-BEC376763079}" srcOrd="0" destOrd="0" presId="urn:microsoft.com/office/officeart/2008/layout/LinedList"/>
    <dgm:cxn modelId="{6FF3DA00-BAAE-4E0B-B7A7-6482AD99BBAF}" type="presParOf" srcId="{994DE55D-D2A5-407C-B5C3-22033373D64B}" destId="{D855A996-C57A-4F29-98F2-4F3011FAEF5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627C80F-9441-4187-B25C-A656D3F558C1}" type="doc">
      <dgm:prSet loTypeId="urn:microsoft.com/office/officeart/2008/layout/LinedList" loCatId="list" qsTypeId="urn:microsoft.com/office/officeart/2005/8/quickstyle/simple1" qsCatId="simple" csTypeId="urn:microsoft.com/office/officeart/2005/8/colors/accent6_1" csCatId="accent6" phldr="1"/>
      <dgm:spPr/>
      <dgm:t>
        <a:bodyPr/>
        <a:lstStyle/>
        <a:p>
          <a:endParaRPr lang="it-IT"/>
        </a:p>
      </dgm:t>
    </dgm:pt>
    <dgm:pt modelId="{672B18F1-7279-4D23-BF84-9CBFD01C349F}">
      <dgm:prSet custT="1"/>
      <dgm:spPr/>
      <dgm:t>
        <a:bodyPr/>
        <a:lstStyle/>
        <a:p>
          <a:pPr rtl="0"/>
          <a:endParaRPr lang="it-IT" sz="2800" dirty="0">
            <a:latin typeface="+mj-lt"/>
          </a:endParaRPr>
        </a:p>
      </dgm:t>
    </dgm:pt>
    <dgm:pt modelId="{1C581F2D-095B-478B-82BD-0ED7888208D3}" type="parTrans" cxnId="{B7E260D9-4DB7-455D-B8CF-021D904B317A}">
      <dgm:prSet/>
      <dgm:spPr/>
      <dgm:t>
        <a:bodyPr/>
        <a:lstStyle/>
        <a:p>
          <a:endParaRPr lang="it-IT" sz="1600">
            <a:latin typeface="+mj-lt"/>
          </a:endParaRPr>
        </a:p>
      </dgm:t>
    </dgm:pt>
    <dgm:pt modelId="{1B697283-AC78-4145-91BC-6071AB677695}" type="sibTrans" cxnId="{B7E260D9-4DB7-455D-B8CF-021D904B317A}">
      <dgm:prSet/>
      <dgm:spPr/>
      <dgm:t>
        <a:bodyPr/>
        <a:lstStyle/>
        <a:p>
          <a:endParaRPr lang="it-IT" sz="1600">
            <a:latin typeface="+mj-lt"/>
          </a:endParaRPr>
        </a:p>
      </dgm:t>
    </dgm:pt>
    <dgm:pt modelId="{4A42044E-7836-45CB-BCAE-8F52D3CA4870}">
      <dgm:prSet custT="1"/>
      <dgm:spPr/>
      <dgm:t>
        <a:bodyPr/>
        <a:lstStyle/>
        <a:p>
          <a:pPr rtl="0"/>
          <a:r>
            <a:rPr lang="it-IT" sz="2800" dirty="0">
              <a:latin typeface="+mj-lt"/>
            </a:rPr>
            <a:t>Messaggi razionali, argomentazione, dimostrazione</a:t>
          </a:r>
        </a:p>
      </dgm:t>
    </dgm:pt>
    <dgm:pt modelId="{5427A219-576D-4EB4-BF35-24F12355AA03}" type="parTrans" cxnId="{FDDD8EA4-43B6-43D5-AFEE-43D4133C39CE}">
      <dgm:prSet/>
      <dgm:spPr/>
      <dgm:t>
        <a:bodyPr/>
        <a:lstStyle/>
        <a:p>
          <a:endParaRPr lang="it-IT" sz="1600">
            <a:latin typeface="+mj-lt"/>
          </a:endParaRPr>
        </a:p>
      </dgm:t>
    </dgm:pt>
    <dgm:pt modelId="{3F136BB3-18C9-4F7B-854F-E0FD38EDE656}" type="sibTrans" cxnId="{FDDD8EA4-43B6-43D5-AFEE-43D4133C39CE}">
      <dgm:prSet/>
      <dgm:spPr/>
      <dgm:t>
        <a:bodyPr/>
        <a:lstStyle/>
        <a:p>
          <a:endParaRPr lang="it-IT" sz="1600">
            <a:latin typeface="+mj-lt"/>
          </a:endParaRPr>
        </a:p>
      </dgm:t>
    </dgm:pt>
    <dgm:pt modelId="{A3036FDE-6F7A-4399-B673-ADC4BF6EFD45}">
      <dgm:prSet custT="1"/>
      <dgm:spPr/>
      <dgm:t>
        <a:bodyPr/>
        <a:lstStyle/>
        <a:p>
          <a:pPr rtl="0"/>
          <a:r>
            <a:rPr lang="it-IT" sz="2800" dirty="0">
              <a:latin typeface="+mj-lt"/>
            </a:rPr>
            <a:t>Richiamo a sensazioni ed emozioni</a:t>
          </a:r>
        </a:p>
      </dgm:t>
    </dgm:pt>
    <dgm:pt modelId="{F6801BE5-538C-4198-B4E4-26C08B85D458}" type="parTrans" cxnId="{A9B76F04-F209-496D-A529-39151D895783}">
      <dgm:prSet/>
      <dgm:spPr/>
      <dgm:t>
        <a:bodyPr/>
        <a:lstStyle/>
        <a:p>
          <a:endParaRPr lang="it-IT" sz="1600">
            <a:latin typeface="+mj-lt"/>
          </a:endParaRPr>
        </a:p>
      </dgm:t>
    </dgm:pt>
    <dgm:pt modelId="{E228E196-6AB7-47E2-8587-AC6A0B9BEAC9}" type="sibTrans" cxnId="{A9B76F04-F209-496D-A529-39151D895783}">
      <dgm:prSet/>
      <dgm:spPr/>
      <dgm:t>
        <a:bodyPr/>
        <a:lstStyle/>
        <a:p>
          <a:endParaRPr lang="it-IT" sz="1600">
            <a:latin typeface="+mj-lt"/>
          </a:endParaRPr>
        </a:p>
      </dgm:t>
    </dgm:pt>
    <dgm:pt modelId="{558A8AF7-8258-41C6-854F-90ACBB4D1577}">
      <dgm:prSet custT="1"/>
      <dgm:spPr/>
      <dgm:t>
        <a:bodyPr/>
        <a:lstStyle/>
        <a:p>
          <a:pPr rtl="0"/>
          <a:r>
            <a:rPr lang="it-IT" sz="2800">
              <a:latin typeface="+mj-lt"/>
            </a:rPr>
            <a:t>Riferimento a persone simboliche (testimonial, transfer affettivo, situazione emozionale, Life Style)</a:t>
          </a:r>
        </a:p>
      </dgm:t>
    </dgm:pt>
    <dgm:pt modelId="{9B2E4E71-3E79-4AEE-884A-E5FA097E2C62}" type="parTrans" cxnId="{DD0A2661-FA35-4661-A1BD-8EA2F8FEAADB}">
      <dgm:prSet/>
      <dgm:spPr/>
      <dgm:t>
        <a:bodyPr/>
        <a:lstStyle/>
        <a:p>
          <a:endParaRPr lang="it-IT" sz="1600">
            <a:latin typeface="+mj-lt"/>
          </a:endParaRPr>
        </a:p>
      </dgm:t>
    </dgm:pt>
    <dgm:pt modelId="{CBA6D43C-A9FA-45D1-8AB6-3FD84528BE6C}" type="sibTrans" cxnId="{DD0A2661-FA35-4661-A1BD-8EA2F8FEAADB}">
      <dgm:prSet/>
      <dgm:spPr/>
      <dgm:t>
        <a:bodyPr/>
        <a:lstStyle/>
        <a:p>
          <a:endParaRPr lang="it-IT" sz="1600">
            <a:latin typeface="+mj-lt"/>
          </a:endParaRPr>
        </a:p>
      </dgm:t>
    </dgm:pt>
    <dgm:pt modelId="{BA6A0A79-D41D-43D0-B104-A1394546776D}" type="pres">
      <dgm:prSet presAssocID="{A627C80F-9441-4187-B25C-A656D3F558C1}" presName="vert0" presStyleCnt="0">
        <dgm:presLayoutVars>
          <dgm:dir/>
          <dgm:animOne val="branch"/>
          <dgm:animLvl val="lvl"/>
        </dgm:presLayoutVars>
      </dgm:prSet>
      <dgm:spPr/>
    </dgm:pt>
    <dgm:pt modelId="{66D26BDF-6482-4EFB-9F2F-A90AF1A62636}" type="pres">
      <dgm:prSet presAssocID="{672B18F1-7279-4D23-BF84-9CBFD01C349F}" presName="thickLine" presStyleLbl="alignNode1" presStyleIdx="0" presStyleCnt="4"/>
      <dgm:spPr/>
    </dgm:pt>
    <dgm:pt modelId="{8DE85F5F-108F-4DD7-9723-F6A0A263D87E}" type="pres">
      <dgm:prSet presAssocID="{672B18F1-7279-4D23-BF84-9CBFD01C349F}" presName="horz1" presStyleCnt="0"/>
      <dgm:spPr/>
    </dgm:pt>
    <dgm:pt modelId="{7E2E5804-2E68-4BD0-AF60-A0A9328D966A}" type="pres">
      <dgm:prSet presAssocID="{672B18F1-7279-4D23-BF84-9CBFD01C349F}" presName="tx1" presStyleLbl="revTx" presStyleIdx="0" presStyleCnt="4"/>
      <dgm:spPr/>
    </dgm:pt>
    <dgm:pt modelId="{96619E97-4A06-4C94-B4A6-772FBE515D99}" type="pres">
      <dgm:prSet presAssocID="{672B18F1-7279-4D23-BF84-9CBFD01C349F}" presName="vert1" presStyleCnt="0"/>
      <dgm:spPr/>
    </dgm:pt>
    <dgm:pt modelId="{22681E46-777E-4BCC-84AB-307F4140BB62}" type="pres">
      <dgm:prSet presAssocID="{4A42044E-7836-45CB-BCAE-8F52D3CA4870}" presName="thickLine" presStyleLbl="alignNode1" presStyleIdx="1" presStyleCnt="4"/>
      <dgm:spPr/>
    </dgm:pt>
    <dgm:pt modelId="{C361353E-41A9-4141-BE05-AB796BC7E5E4}" type="pres">
      <dgm:prSet presAssocID="{4A42044E-7836-45CB-BCAE-8F52D3CA4870}" presName="horz1" presStyleCnt="0"/>
      <dgm:spPr/>
    </dgm:pt>
    <dgm:pt modelId="{4F9E0743-1EE3-4566-9658-050CA1590F99}" type="pres">
      <dgm:prSet presAssocID="{4A42044E-7836-45CB-BCAE-8F52D3CA4870}" presName="tx1" presStyleLbl="revTx" presStyleIdx="1" presStyleCnt="4"/>
      <dgm:spPr/>
    </dgm:pt>
    <dgm:pt modelId="{293840E0-16A2-4F8C-B540-75774C23251A}" type="pres">
      <dgm:prSet presAssocID="{4A42044E-7836-45CB-BCAE-8F52D3CA4870}" presName="vert1" presStyleCnt="0"/>
      <dgm:spPr/>
    </dgm:pt>
    <dgm:pt modelId="{A3EE422F-ABA0-4C40-9676-85E6EA249B73}" type="pres">
      <dgm:prSet presAssocID="{A3036FDE-6F7A-4399-B673-ADC4BF6EFD45}" presName="thickLine" presStyleLbl="alignNode1" presStyleIdx="2" presStyleCnt="4"/>
      <dgm:spPr/>
    </dgm:pt>
    <dgm:pt modelId="{7D0DB1E9-6C82-4FAB-B850-EB3AFBF7A8E1}" type="pres">
      <dgm:prSet presAssocID="{A3036FDE-6F7A-4399-B673-ADC4BF6EFD45}" presName="horz1" presStyleCnt="0"/>
      <dgm:spPr/>
    </dgm:pt>
    <dgm:pt modelId="{CF9558BC-7746-44E3-B8D5-8019F3DDEFB2}" type="pres">
      <dgm:prSet presAssocID="{A3036FDE-6F7A-4399-B673-ADC4BF6EFD45}" presName="tx1" presStyleLbl="revTx" presStyleIdx="2" presStyleCnt="4"/>
      <dgm:spPr/>
    </dgm:pt>
    <dgm:pt modelId="{80717CDA-38AC-44FE-858F-A5DFE9804688}" type="pres">
      <dgm:prSet presAssocID="{A3036FDE-6F7A-4399-B673-ADC4BF6EFD45}" presName="vert1" presStyleCnt="0"/>
      <dgm:spPr/>
    </dgm:pt>
    <dgm:pt modelId="{081C03B0-B428-4113-BE34-0FD46A917D5E}" type="pres">
      <dgm:prSet presAssocID="{558A8AF7-8258-41C6-854F-90ACBB4D1577}" presName="thickLine" presStyleLbl="alignNode1" presStyleIdx="3" presStyleCnt="4"/>
      <dgm:spPr/>
    </dgm:pt>
    <dgm:pt modelId="{B1676E55-F4D1-4411-8AD3-5454486AB9DC}" type="pres">
      <dgm:prSet presAssocID="{558A8AF7-8258-41C6-854F-90ACBB4D1577}" presName="horz1" presStyleCnt="0"/>
      <dgm:spPr/>
    </dgm:pt>
    <dgm:pt modelId="{53DF66F2-C9C8-4B41-BB32-86B1474E75F8}" type="pres">
      <dgm:prSet presAssocID="{558A8AF7-8258-41C6-854F-90ACBB4D1577}" presName="tx1" presStyleLbl="revTx" presStyleIdx="3" presStyleCnt="4"/>
      <dgm:spPr/>
    </dgm:pt>
    <dgm:pt modelId="{9A7DD616-D033-4713-B935-0D91EB205BE0}" type="pres">
      <dgm:prSet presAssocID="{558A8AF7-8258-41C6-854F-90ACBB4D1577}" presName="vert1" presStyleCnt="0"/>
      <dgm:spPr/>
    </dgm:pt>
  </dgm:ptLst>
  <dgm:cxnLst>
    <dgm:cxn modelId="{A9B76F04-F209-496D-A529-39151D895783}" srcId="{A627C80F-9441-4187-B25C-A656D3F558C1}" destId="{A3036FDE-6F7A-4399-B673-ADC4BF6EFD45}" srcOrd="2" destOrd="0" parTransId="{F6801BE5-538C-4198-B4E4-26C08B85D458}" sibTransId="{E228E196-6AB7-47E2-8587-AC6A0B9BEAC9}"/>
    <dgm:cxn modelId="{CEA5EF20-E87E-484E-AC78-4A0379AAD7D9}" type="presOf" srcId="{A627C80F-9441-4187-B25C-A656D3F558C1}" destId="{BA6A0A79-D41D-43D0-B104-A1394546776D}" srcOrd="0" destOrd="0" presId="urn:microsoft.com/office/officeart/2008/layout/LinedList"/>
    <dgm:cxn modelId="{DD0A2661-FA35-4661-A1BD-8EA2F8FEAADB}" srcId="{A627C80F-9441-4187-B25C-A656D3F558C1}" destId="{558A8AF7-8258-41C6-854F-90ACBB4D1577}" srcOrd="3" destOrd="0" parTransId="{9B2E4E71-3E79-4AEE-884A-E5FA097E2C62}" sibTransId="{CBA6D43C-A9FA-45D1-8AB6-3FD84528BE6C}"/>
    <dgm:cxn modelId="{10B1716A-3CB7-4217-AFC0-D0A69130E85F}" type="presOf" srcId="{558A8AF7-8258-41C6-854F-90ACBB4D1577}" destId="{53DF66F2-C9C8-4B41-BB32-86B1474E75F8}" srcOrd="0" destOrd="0" presId="urn:microsoft.com/office/officeart/2008/layout/LinedList"/>
    <dgm:cxn modelId="{2764D281-63F9-4DDA-A990-BBFA55ACA397}" type="presOf" srcId="{A3036FDE-6F7A-4399-B673-ADC4BF6EFD45}" destId="{CF9558BC-7746-44E3-B8D5-8019F3DDEFB2}" srcOrd="0" destOrd="0" presId="urn:microsoft.com/office/officeart/2008/layout/LinedList"/>
    <dgm:cxn modelId="{A8480592-7FB2-4B9B-8B4E-F478D2067CBA}" type="presOf" srcId="{4A42044E-7836-45CB-BCAE-8F52D3CA4870}" destId="{4F9E0743-1EE3-4566-9658-050CA1590F99}" srcOrd="0" destOrd="0" presId="urn:microsoft.com/office/officeart/2008/layout/LinedList"/>
    <dgm:cxn modelId="{D70F109A-4DCA-4A79-A932-4A3986CF842E}" type="presOf" srcId="{672B18F1-7279-4D23-BF84-9CBFD01C349F}" destId="{7E2E5804-2E68-4BD0-AF60-A0A9328D966A}" srcOrd="0" destOrd="0" presId="urn:microsoft.com/office/officeart/2008/layout/LinedList"/>
    <dgm:cxn modelId="{FDDD8EA4-43B6-43D5-AFEE-43D4133C39CE}" srcId="{A627C80F-9441-4187-B25C-A656D3F558C1}" destId="{4A42044E-7836-45CB-BCAE-8F52D3CA4870}" srcOrd="1" destOrd="0" parTransId="{5427A219-576D-4EB4-BF35-24F12355AA03}" sibTransId="{3F136BB3-18C9-4F7B-854F-E0FD38EDE656}"/>
    <dgm:cxn modelId="{B7E260D9-4DB7-455D-B8CF-021D904B317A}" srcId="{A627C80F-9441-4187-B25C-A656D3F558C1}" destId="{672B18F1-7279-4D23-BF84-9CBFD01C349F}" srcOrd="0" destOrd="0" parTransId="{1C581F2D-095B-478B-82BD-0ED7888208D3}" sibTransId="{1B697283-AC78-4145-91BC-6071AB677695}"/>
    <dgm:cxn modelId="{38C9C59D-C476-44A7-9F12-953EF106BD5E}" type="presParOf" srcId="{BA6A0A79-D41D-43D0-B104-A1394546776D}" destId="{66D26BDF-6482-4EFB-9F2F-A90AF1A62636}" srcOrd="0" destOrd="0" presId="urn:microsoft.com/office/officeart/2008/layout/LinedList"/>
    <dgm:cxn modelId="{E1A142DF-424A-4D8A-8DB0-13FED1A3B27A}" type="presParOf" srcId="{BA6A0A79-D41D-43D0-B104-A1394546776D}" destId="{8DE85F5F-108F-4DD7-9723-F6A0A263D87E}" srcOrd="1" destOrd="0" presId="urn:microsoft.com/office/officeart/2008/layout/LinedList"/>
    <dgm:cxn modelId="{3BA3DC1A-AE05-473A-94AC-33BB159C72D7}" type="presParOf" srcId="{8DE85F5F-108F-4DD7-9723-F6A0A263D87E}" destId="{7E2E5804-2E68-4BD0-AF60-A0A9328D966A}" srcOrd="0" destOrd="0" presId="urn:microsoft.com/office/officeart/2008/layout/LinedList"/>
    <dgm:cxn modelId="{5A8D1C56-CA03-4558-A68C-A7BA4A4C3589}" type="presParOf" srcId="{8DE85F5F-108F-4DD7-9723-F6A0A263D87E}" destId="{96619E97-4A06-4C94-B4A6-772FBE515D99}" srcOrd="1" destOrd="0" presId="urn:microsoft.com/office/officeart/2008/layout/LinedList"/>
    <dgm:cxn modelId="{E24AAB5C-08F7-458C-8907-FD995E565526}" type="presParOf" srcId="{BA6A0A79-D41D-43D0-B104-A1394546776D}" destId="{22681E46-777E-4BCC-84AB-307F4140BB62}" srcOrd="2" destOrd="0" presId="urn:microsoft.com/office/officeart/2008/layout/LinedList"/>
    <dgm:cxn modelId="{96D4D0BE-5304-447E-A753-798A30027AC2}" type="presParOf" srcId="{BA6A0A79-D41D-43D0-B104-A1394546776D}" destId="{C361353E-41A9-4141-BE05-AB796BC7E5E4}" srcOrd="3" destOrd="0" presId="urn:microsoft.com/office/officeart/2008/layout/LinedList"/>
    <dgm:cxn modelId="{A8E4EDC3-911D-48CE-B9F7-89998275BA7B}" type="presParOf" srcId="{C361353E-41A9-4141-BE05-AB796BC7E5E4}" destId="{4F9E0743-1EE3-4566-9658-050CA1590F99}" srcOrd="0" destOrd="0" presId="urn:microsoft.com/office/officeart/2008/layout/LinedList"/>
    <dgm:cxn modelId="{2BADEB53-A64B-4B24-A653-2E766B8FFC05}" type="presParOf" srcId="{C361353E-41A9-4141-BE05-AB796BC7E5E4}" destId="{293840E0-16A2-4F8C-B540-75774C23251A}" srcOrd="1" destOrd="0" presId="urn:microsoft.com/office/officeart/2008/layout/LinedList"/>
    <dgm:cxn modelId="{9ACDC53B-C36F-43F4-8B83-EFECB1649B1F}" type="presParOf" srcId="{BA6A0A79-D41D-43D0-B104-A1394546776D}" destId="{A3EE422F-ABA0-4C40-9676-85E6EA249B73}" srcOrd="4" destOrd="0" presId="urn:microsoft.com/office/officeart/2008/layout/LinedList"/>
    <dgm:cxn modelId="{14EC9AED-2CF2-4CD4-9A3D-754242BCF85A}" type="presParOf" srcId="{BA6A0A79-D41D-43D0-B104-A1394546776D}" destId="{7D0DB1E9-6C82-4FAB-B850-EB3AFBF7A8E1}" srcOrd="5" destOrd="0" presId="urn:microsoft.com/office/officeart/2008/layout/LinedList"/>
    <dgm:cxn modelId="{0EAE6563-DEC0-47A5-AE43-8FD190686EA5}" type="presParOf" srcId="{7D0DB1E9-6C82-4FAB-B850-EB3AFBF7A8E1}" destId="{CF9558BC-7746-44E3-B8D5-8019F3DDEFB2}" srcOrd="0" destOrd="0" presId="urn:microsoft.com/office/officeart/2008/layout/LinedList"/>
    <dgm:cxn modelId="{FD4F45BF-B7A1-4B8D-BA0B-29C1F1C56AA2}" type="presParOf" srcId="{7D0DB1E9-6C82-4FAB-B850-EB3AFBF7A8E1}" destId="{80717CDA-38AC-44FE-858F-A5DFE9804688}" srcOrd="1" destOrd="0" presId="urn:microsoft.com/office/officeart/2008/layout/LinedList"/>
    <dgm:cxn modelId="{52970636-C2A5-419C-A594-834DF6ABF968}" type="presParOf" srcId="{BA6A0A79-D41D-43D0-B104-A1394546776D}" destId="{081C03B0-B428-4113-BE34-0FD46A917D5E}" srcOrd="6" destOrd="0" presId="urn:microsoft.com/office/officeart/2008/layout/LinedList"/>
    <dgm:cxn modelId="{A63E18F3-FC3E-4F34-99DF-A5B15A1BE465}" type="presParOf" srcId="{BA6A0A79-D41D-43D0-B104-A1394546776D}" destId="{B1676E55-F4D1-4411-8AD3-5454486AB9DC}" srcOrd="7" destOrd="0" presId="urn:microsoft.com/office/officeart/2008/layout/LinedList"/>
    <dgm:cxn modelId="{69B7110A-54A9-48A5-8623-4F0632E0DF3B}" type="presParOf" srcId="{B1676E55-F4D1-4411-8AD3-5454486AB9DC}" destId="{53DF66F2-C9C8-4B41-BB32-86B1474E75F8}" srcOrd="0" destOrd="0" presId="urn:microsoft.com/office/officeart/2008/layout/LinedList"/>
    <dgm:cxn modelId="{A7555402-EA99-4855-AED7-6420E39620E0}" type="presParOf" srcId="{B1676E55-F4D1-4411-8AD3-5454486AB9DC}" destId="{9A7DD616-D033-4713-B935-0D91EB205BE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16CFAC8-9AF8-4280-84C5-7B27378F9585}" type="doc">
      <dgm:prSet loTypeId="urn:microsoft.com/office/officeart/2005/8/layout/vProcess5" loCatId="process" qsTypeId="urn:microsoft.com/office/officeart/2005/8/quickstyle/simple1" qsCatId="simple" csTypeId="urn:microsoft.com/office/officeart/2005/8/colors/accent6_1" csCatId="accent6" phldr="1"/>
      <dgm:spPr/>
      <dgm:t>
        <a:bodyPr/>
        <a:lstStyle/>
        <a:p>
          <a:endParaRPr lang="it-IT"/>
        </a:p>
      </dgm:t>
    </dgm:pt>
    <dgm:pt modelId="{E339CEB0-90C0-4686-8C39-60990A4A502B}">
      <dgm:prSet phldrT="[Testo]"/>
      <dgm:spPr/>
      <dgm:t>
        <a:bodyPr/>
        <a:lstStyle/>
        <a:p>
          <a:r>
            <a:rPr lang="it-IT" dirty="0" err="1">
              <a:latin typeface="+mj-lt"/>
            </a:rPr>
            <a:t>Concept</a:t>
          </a:r>
          <a:endParaRPr lang="it-IT" dirty="0">
            <a:latin typeface="+mj-lt"/>
          </a:endParaRPr>
        </a:p>
      </dgm:t>
    </dgm:pt>
    <dgm:pt modelId="{1500ECFB-9447-4F2F-A70B-E1F39ECB2B51}" type="parTrans" cxnId="{0B47F19A-7ED7-4914-9C04-65DF7EAD414D}">
      <dgm:prSet/>
      <dgm:spPr/>
      <dgm:t>
        <a:bodyPr/>
        <a:lstStyle/>
        <a:p>
          <a:endParaRPr lang="it-IT">
            <a:latin typeface="+mj-lt"/>
          </a:endParaRPr>
        </a:p>
      </dgm:t>
    </dgm:pt>
    <dgm:pt modelId="{DA91B4FD-D212-4268-A1CD-4053FB6DE799}" type="sibTrans" cxnId="{0B47F19A-7ED7-4914-9C04-65DF7EAD414D}">
      <dgm:prSet/>
      <dgm:spPr/>
      <dgm:t>
        <a:bodyPr/>
        <a:lstStyle/>
        <a:p>
          <a:endParaRPr lang="it-IT">
            <a:latin typeface="+mj-lt"/>
          </a:endParaRPr>
        </a:p>
      </dgm:t>
    </dgm:pt>
    <dgm:pt modelId="{11C1010D-DB93-4B08-B898-B83FFC2BE127}">
      <dgm:prSet phldrT="[Testo]"/>
      <dgm:spPr/>
      <dgm:t>
        <a:bodyPr/>
        <a:lstStyle/>
        <a:p>
          <a:r>
            <a:rPr lang="it-IT" dirty="0">
              <a:latin typeface="+mj-lt"/>
            </a:rPr>
            <a:t>Copy </a:t>
          </a:r>
          <a:r>
            <a:rPr lang="it-IT" dirty="0" err="1">
              <a:latin typeface="+mj-lt"/>
            </a:rPr>
            <a:t>strategy</a:t>
          </a:r>
          <a:r>
            <a:rPr lang="it-IT" dirty="0">
              <a:latin typeface="+mj-lt"/>
            </a:rPr>
            <a:t> (documento di strategia creativa)</a:t>
          </a:r>
        </a:p>
      </dgm:t>
    </dgm:pt>
    <dgm:pt modelId="{3B14E1C4-550E-4B9C-A138-752E8F4BCC51}" type="parTrans" cxnId="{63B80E35-6367-4E28-98E0-CC2E2BAE8558}">
      <dgm:prSet/>
      <dgm:spPr/>
      <dgm:t>
        <a:bodyPr/>
        <a:lstStyle/>
        <a:p>
          <a:endParaRPr lang="it-IT">
            <a:latin typeface="+mj-lt"/>
          </a:endParaRPr>
        </a:p>
      </dgm:t>
    </dgm:pt>
    <dgm:pt modelId="{5147E012-E745-4BF1-8997-BB346B1ABBD4}" type="sibTrans" cxnId="{63B80E35-6367-4E28-98E0-CC2E2BAE8558}">
      <dgm:prSet/>
      <dgm:spPr/>
      <dgm:t>
        <a:bodyPr/>
        <a:lstStyle/>
        <a:p>
          <a:endParaRPr lang="it-IT">
            <a:latin typeface="+mj-lt"/>
          </a:endParaRPr>
        </a:p>
      </dgm:t>
    </dgm:pt>
    <dgm:pt modelId="{C7E33868-FB04-409E-84FD-6AC310CD6E42}">
      <dgm:prSet phldrT="[Testo]"/>
      <dgm:spPr/>
      <dgm:t>
        <a:bodyPr/>
        <a:lstStyle/>
        <a:p>
          <a:r>
            <a:rPr lang="it-IT" dirty="0">
              <a:latin typeface="+mj-lt"/>
            </a:rPr>
            <a:t>Scelta della strada comunicativa (dimostrazione, analogia, umorismo, parodia…)</a:t>
          </a:r>
        </a:p>
      </dgm:t>
    </dgm:pt>
    <dgm:pt modelId="{C28DE8CC-A95A-4354-B69F-E19779061BED}" type="parTrans" cxnId="{1AD1D3AF-A774-4A6D-8227-1D520AB5A1CD}">
      <dgm:prSet/>
      <dgm:spPr/>
      <dgm:t>
        <a:bodyPr/>
        <a:lstStyle/>
        <a:p>
          <a:endParaRPr lang="it-IT">
            <a:latin typeface="+mj-lt"/>
          </a:endParaRPr>
        </a:p>
      </dgm:t>
    </dgm:pt>
    <dgm:pt modelId="{37477766-260C-4CB4-B931-9156775A2734}" type="sibTrans" cxnId="{1AD1D3AF-A774-4A6D-8227-1D520AB5A1CD}">
      <dgm:prSet/>
      <dgm:spPr/>
      <dgm:t>
        <a:bodyPr/>
        <a:lstStyle/>
        <a:p>
          <a:endParaRPr lang="it-IT">
            <a:latin typeface="+mj-lt"/>
          </a:endParaRPr>
        </a:p>
      </dgm:t>
    </dgm:pt>
    <dgm:pt modelId="{5432E6A6-F979-4528-8BE1-2B057163273A}">
      <dgm:prSet/>
      <dgm:spPr/>
      <dgm:t>
        <a:bodyPr/>
        <a:lstStyle/>
        <a:p>
          <a:r>
            <a:rPr lang="it-IT" dirty="0">
              <a:latin typeface="+mj-lt"/>
            </a:rPr>
            <a:t>Sviluppo delle idee creative  (</a:t>
          </a:r>
          <a:r>
            <a:rPr lang="it-IT" dirty="0" err="1">
              <a:latin typeface="+mj-lt"/>
            </a:rPr>
            <a:t>rough</a:t>
          </a:r>
          <a:r>
            <a:rPr lang="it-IT" dirty="0">
              <a:latin typeface="+mj-lt"/>
            </a:rPr>
            <a:t> e layout per la stampa)</a:t>
          </a:r>
        </a:p>
      </dgm:t>
    </dgm:pt>
    <dgm:pt modelId="{3B616544-1AD7-4429-900F-FA79A12F2012}" type="parTrans" cxnId="{4B86794C-F7C2-47CB-ACF4-B26CFD95E708}">
      <dgm:prSet/>
      <dgm:spPr/>
      <dgm:t>
        <a:bodyPr/>
        <a:lstStyle/>
        <a:p>
          <a:endParaRPr lang="it-IT">
            <a:latin typeface="+mj-lt"/>
          </a:endParaRPr>
        </a:p>
      </dgm:t>
    </dgm:pt>
    <dgm:pt modelId="{404C68A5-BBC7-41BF-B4AF-03488014E100}" type="sibTrans" cxnId="{4B86794C-F7C2-47CB-ACF4-B26CFD95E708}">
      <dgm:prSet/>
      <dgm:spPr/>
      <dgm:t>
        <a:bodyPr/>
        <a:lstStyle/>
        <a:p>
          <a:endParaRPr lang="it-IT">
            <a:latin typeface="+mj-lt"/>
          </a:endParaRPr>
        </a:p>
      </dgm:t>
    </dgm:pt>
    <dgm:pt modelId="{EA28D628-D4D8-46FA-ADE0-F5E289B6ECDD}">
      <dgm:prSet/>
      <dgm:spPr/>
      <dgm:t>
        <a:bodyPr/>
        <a:lstStyle/>
        <a:p>
          <a:r>
            <a:rPr lang="it-IT" dirty="0">
              <a:latin typeface="+mj-lt"/>
            </a:rPr>
            <a:t>Verifica delle idee creative</a:t>
          </a:r>
        </a:p>
      </dgm:t>
    </dgm:pt>
    <dgm:pt modelId="{6310F675-4A87-400D-A8BF-BC59DD2DDEA1}" type="parTrans" cxnId="{9518B3B4-3FCE-4790-B02E-C9E86D7A9F64}">
      <dgm:prSet/>
      <dgm:spPr/>
      <dgm:t>
        <a:bodyPr/>
        <a:lstStyle/>
        <a:p>
          <a:endParaRPr lang="it-IT">
            <a:latin typeface="+mj-lt"/>
          </a:endParaRPr>
        </a:p>
      </dgm:t>
    </dgm:pt>
    <dgm:pt modelId="{4911D351-2909-463B-9393-82F549C8403E}" type="sibTrans" cxnId="{9518B3B4-3FCE-4790-B02E-C9E86D7A9F64}">
      <dgm:prSet/>
      <dgm:spPr/>
      <dgm:t>
        <a:bodyPr/>
        <a:lstStyle/>
        <a:p>
          <a:endParaRPr lang="it-IT">
            <a:latin typeface="+mj-lt"/>
          </a:endParaRPr>
        </a:p>
      </dgm:t>
    </dgm:pt>
    <dgm:pt modelId="{1786261C-44D3-4664-97BE-7FEDE51CE9BD}" type="pres">
      <dgm:prSet presAssocID="{516CFAC8-9AF8-4280-84C5-7B27378F9585}" presName="outerComposite" presStyleCnt="0">
        <dgm:presLayoutVars>
          <dgm:chMax val="5"/>
          <dgm:dir/>
          <dgm:resizeHandles val="exact"/>
        </dgm:presLayoutVars>
      </dgm:prSet>
      <dgm:spPr/>
    </dgm:pt>
    <dgm:pt modelId="{AFC60726-572B-427D-A027-D8143907F9C5}" type="pres">
      <dgm:prSet presAssocID="{516CFAC8-9AF8-4280-84C5-7B27378F9585}" presName="dummyMaxCanvas" presStyleCnt="0">
        <dgm:presLayoutVars/>
      </dgm:prSet>
      <dgm:spPr/>
    </dgm:pt>
    <dgm:pt modelId="{112BFB81-1DB1-4048-AF29-8A05E01CC7F8}" type="pres">
      <dgm:prSet presAssocID="{516CFAC8-9AF8-4280-84C5-7B27378F9585}" presName="FiveNodes_1" presStyleLbl="node1" presStyleIdx="0" presStyleCnt="5">
        <dgm:presLayoutVars>
          <dgm:bulletEnabled val="1"/>
        </dgm:presLayoutVars>
      </dgm:prSet>
      <dgm:spPr/>
    </dgm:pt>
    <dgm:pt modelId="{BAFAADAA-98BC-44A5-B7FB-99211571EF2F}" type="pres">
      <dgm:prSet presAssocID="{516CFAC8-9AF8-4280-84C5-7B27378F9585}" presName="FiveNodes_2" presStyleLbl="node1" presStyleIdx="1" presStyleCnt="5">
        <dgm:presLayoutVars>
          <dgm:bulletEnabled val="1"/>
        </dgm:presLayoutVars>
      </dgm:prSet>
      <dgm:spPr/>
    </dgm:pt>
    <dgm:pt modelId="{20BDC635-96F2-45A8-98B1-E2225525F1A0}" type="pres">
      <dgm:prSet presAssocID="{516CFAC8-9AF8-4280-84C5-7B27378F9585}" presName="FiveNodes_3" presStyleLbl="node1" presStyleIdx="2" presStyleCnt="5">
        <dgm:presLayoutVars>
          <dgm:bulletEnabled val="1"/>
        </dgm:presLayoutVars>
      </dgm:prSet>
      <dgm:spPr/>
    </dgm:pt>
    <dgm:pt modelId="{D7BBFBCF-968B-4DA7-B011-007B289F1758}" type="pres">
      <dgm:prSet presAssocID="{516CFAC8-9AF8-4280-84C5-7B27378F9585}" presName="FiveNodes_4" presStyleLbl="node1" presStyleIdx="3" presStyleCnt="5">
        <dgm:presLayoutVars>
          <dgm:bulletEnabled val="1"/>
        </dgm:presLayoutVars>
      </dgm:prSet>
      <dgm:spPr/>
    </dgm:pt>
    <dgm:pt modelId="{D8300641-9E4B-4B5D-AAEB-1523A2188D28}" type="pres">
      <dgm:prSet presAssocID="{516CFAC8-9AF8-4280-84C5-7B27378F9585}" presName="FiveNodes_5" presStyleLbl="node1" presStyleIdx="4" presStyleCnt="5">
        <dgm:presLayoutVars>
          <dgm:bulletEnabled val="1"/>
        </dgm:presLayoutVars>
      </dgm:prSet>
      <dgm:spPr/>
    </dgm:pt>
    <dgm:pt modelId="{3ACC2BF0-A732-4D92-BE1D-CDABDED10065}" type="pres">
      <dgm:prSet presAssocID="{516CFAC8-9AF8-4280-84C5-7B27378F9585}" presName="FiveConn_1-2" presStyleLbl="fgAccFollowNode1" presStyleIdx="0" presStyleCnt="4">
        <dgm:presLayoutVars>
          <dgm:bulletEnabled val="1"/>
        </dgm:presLayoutVars>
      </dgm:prSet>
      <dgm:spPr/>
    </dgm:pt>
    <dgm:pt modelId="{0AFB89F2-38CF-4921-994F-F5B4CC9A20AA}" type="pres">
      <dgm:prSet presAssocID="{516CFAC8-9AF8-4280-84C5-7B27378F9585}" presName="FiveConn_2-3" presStyleLbl="fgAccFollowNode1" presStyleIdx="1" presStyleCnt="4">
        <dgm:presLayoutVars>
          <dgm:bulletEnabled val="1"/>
        </dgm:presLayoutVars>
      </dgm:prSet>
      <dgm:spPr/>
    </dgm:pt>
    <dgm:pt modelId="{27B78525-959F-4171-94B6-4BB6FFA526B6}" type="pres">
      <dgm:prSet presAssocID="{516CFAC8-9AF8-4280-84C5-7B27378F9585}" presName="FiveConn_3-4" presStyleLbl="fgAccFollowNode1" presStyleIdx="2" presStyleCnt="4">
        <dgm:presLayoutVars>
          <dgm:bulletEnabled val="1"/>
        </dgm:presLayoutVars>
      </dgm:prSet>
      <dgm:spPr/>
    </dgm:pt>
    <dgm:pt modelId="{5078C92B-6CCC-431F-BA54-CFCF41455702}" type="pres">
      <dgm:prSet presAssocID="{516CFAC8-9AF8-4280-84C5-7B27378F9585}" presName="FiveConn_4-5" presStyleLbl="fgAccFollowNode1" presStyleIdx="3" presStyleCnt="4">
        <dgm:presLayoutVars>
          <dgm:bulletEnabled val="1"/>
        </dgm:presLayoutVars>
      </dgm:prSet>
      <dgm:spPr/>
    </dgm:pt>
    <dgm:pt modelId="{BA1FD122-F892-4ADC-B1A4-1B605340D66E}" type="pres">
      <dgm:prSet presAssocID="{516CFAC8-9AF8-4280-84C5-7B27378F9585}" presName="FiveNodes_1_text" presStyleLbl="node1" presStyleIdx="4" presStyleCnt="5">
        <dgm:presLayoutVars>
          <dgm:bulletEnabled val="1"/>
        </dgm:presLayoutVars>
      </dgm:prSet>
      <dgm:spPr/>
    </dgm:pt>
    <dgm:pt modelId="{551DB131-636E-4A44-A50D-990DF01EE5C3}" type="pres">
      <dgm:prSet presAssocID="{516CFAC8-9AF8-4280-84C5-7B27378F9585}" presName="FiveNodes_2_text" presStyleLbl="node1" presStyleIdx="4" presStyleCnt="5">
        <dgm:presLayoutVars>
          <dgm:bulletEnabled val="1"/>
        </dgm:presLayoutVars>
      </dgm:prSet>
      <dgm:spPr/>
    </dgm:pt>
    <dgm:pt modelId="{D7E245FF-A800-4E2C-A303-FC47BDAE6C7F}" type="pres">
      <dgm:prSet presAssocID="{516CFAC8-9AF8-4280-84C5-7B27378F9585}" presName="FiveNodes_3_text" presStyleLbl="node1" presStyleIdx="4" presStyleCnt="5">
        <dgm:presLayoutVars>
          <dgm:bulletEnabled val="1"/>
        </dgm:presLayoutVars>
      </dgm:prSet>
      <dgm:spPr/>
    </dgm:pt>
    <dgm:pt modelId="{ADD42840-D9A0-43C8-B2E3-1D00351A0305}" type="pres">
      <dgm:prSet presAssocID="{516CFAC8-9AF8-4280-84C5-7B27378F9585}" presName="FiveNodes_4_text" presStyleLbl="node1" presStyleIdx="4" presStyleCnt="5">
        <dgm:presLayoutVars>
          <dgm:bulletEnabled val="1"/>
        </dgm:presLayoutVars>
      </dgm:prSet>
      <dgm:spPr/>
    </dgm:pt>
    <dgm:pt modelId="{96FE3886-1C70-49DD-BD05-2EE48DC59721}" type="pres">
      <dgm:prSet presAssocID="{516CFAC8-9AF8-4280-84C5-7B27378F9585}" presName="FiveNodes_5_text" presStyleLbl="node1" presStyleIdx="4" presStyleCnt="5">
        <dgm:presLayoutVars>
          <dgm:bulletEnabled val="1"/>
        </dgm:presLayoutVars>
      </dgm:prSet>
      <dgm:spPr/>
    </dgm:pt>
  </dgm:ptLst>
  <dgm:cxnLst>
    <dgm:cxn modelId="{61AF3F0E-4FE8-44F7-BBD4-AF1DE2621BEB}" type="presOf" srcId="{C7E33868-FB04-409E-84FD-6AC310CD6E42}" destId="{20BDC635-96F2-45A8-98B1-E2225525F1A0}" srcOrd="0" destOrd="0" presId="urn:microsoft.com/office/officeart/2005/8/layout/vProcess5"/>
    <dgm:cxn modelId="{26AF501F-C53E-49AA-9AAD-FA67DF8E5202}" type="presOf" srcId="{5432E6A6-F979-4528-8BE1-2B057163273A}" destId="{D7BBFBCF-968B-4DA7-B011-007B289F1758}" srcOrd="0" destOrd="0" presId="urn:microsoft.com/office/officeart/2005/8/layout/vProcess5"/>
    <dgm:cxn modelId="{D6F9E733-7155-4223-8BD6-EF4460AC5543}" type="presOf" srcId="{E339CEB0-90C0-4686-8C39-60990A4A502B}" destId="{BA1FD122-F892-4ADC-B1A4-1B605340D66E}" srcOrd="1" destOrd="0" presId="urn:microsoft.com/office/officeart/2005/8/layout/vProcess5"/>
    <dgm:cxn modelId="{63B80E35-6367-4E28-98E0-CC2E2BAE8558}" srcId="{516CFAC8-9AF8-4280-84C5-7B27378F9585}" destId="{11C1010D-DB93-4B08-B898-B83FFC2BE127}" srcOrd="1" destOrd="0" parTransId="{3B14E1C4-550E-4B9C-A138-752E8F4BCC51}" sibTransId="{5147E012-E745-4BF1-8997-BB346B1ABBD4}"/>
    <dgm:cxn modelId="{EB552B46-E69B-42BE-A7E9-DE04C6806741}" type="presOf" srcId="{EA28D628-D4D8-46FA-ADE0-F5E289B6ECDD}" destId="{D8300641-9E4B-4B5D-AAEB-1523A2188D28}" srcOrd="0" destOrd="0" presId="urn:microsoft.com/office/officeart/2005/8/layout/vProcess5"/>
    <dgm:cxn modelId="{4B86794C-F7C2-47CB-ACF4-B26CFD95E708}" srcId="{516CFAC8-9AF8-4280-84C5-7B27378F9585}" destId="{5432E6A6-F979-4528-8BE1-2B057163273A}" srcOrd="3" destOrd="0" parTransId="{3B616544-1AD7-4429-900F-FA79A12F2012}" sibTransId="{404C68A5-BBC7-41BF-B4AF-03488014E100}"/>
    <dgm:cxn modelId="{9400ED74-5DFC-4EAA-8851-AA3E149AA58D}" type="presOf" srcId="{5147E012-E745-4BF1-8997-BB346B1ABBD4}" destId="{0AFB89F2-38CF-4921-994F-F5B4CC9A20AA}" srcOrd="0" destOrd="0" presId="urn:microsoft.com/office/officeart/2005/8/layout/vProcess5"/>
    <dgm:cxn modelId="{1DCF0F98-C367-4328-B76B-9E5351E31A6E}" type="presOf" srcId="{DA91B4FD-D212-4268-A1CD-4053FB6DE799}" destId="{3ACC2BF0-A732-4D92-BE1D-CDABDED10065}" srcOrd="0" destOrd="0" presId="urn:microsoft.com/office/officeart/2005/8/layout/vProcess5"/>
    <dgm:cxn modelId="{0B47F19A-7ED7-4914-9C04-65DF7EAD414D}" srcId="{516CFAC8-9AF8-4280-84C5-7B27378F9585}" destId="{E339CEB0-90C0-4686-8C39-60990A4A502B}" srcOrd="0" destOrd="0" parTransId="{1500ECFB-9447-4F2F-A70B-E1F39ECB2B51}" sibTransId="{DA91B4FD-D212-4268-A1CD-4053FB6DE799}"/>
    <dgm:cxn modelId="{0DA00CA5-D1EF-4B81-87E0-2F9E6AAEABE9}" type="presOf" srcId="{C7E33868-FB04-409E-84FD-6AC310CD6E42}" destId="{D7E245FF-A800-4E2C-A303-FC47BDAE6C7F}" srcOrd="1" destOrd="0" presId="urn:microsoft.com/office/officeart/2005/8/layout/vProcess5"/>
    <dgm:cxn modelId="{1AD1D3AF-A774-4A6D-8227-1D520AB5A1CD}" srcId="{516CFAC8-9AF8-4280-84C5-7B27378F9585}" destId="{C7E33868-FB04-409E-84FD-6AC310CD6E42}" srcOrd="2" destOrd="0" parTransId="{C28DE8CC-A95A-4354-B69F-E19779061BED}" sibTransId="{37477766-260C-4CB4-B931-9156775A2734}"/>
    <dgm:cxn modelId="{9518B3B4-3FCE-4790-B02E-C9E86D7A9F64}" srcId="{516CFAC8-9AF8-4280-84C5-7B27378F9585}" destId="{EA28D628-D4D8-46FA-ADE0-F5E289B6ECDD}" srcOrd="4" destOrd="0" parTransId="{6310F675-4A87-400D-A8BF-BC59DD2DDEA1}" sibTransId="{4911D351-2909-463B-9393-82F549C8403E}"/>
    <dgm:cxn modelId="{47CAE7C4-32D2-46B8-8520-5620A30E95E9}" type="presOf" srcId="{5432E6A6-F979-4528-8BE1-2B057163273A}" destId="{ADD42840-D9A0-43C8-B2E3-1D00351A0305}" srcOrd="1" destOrd="0" presId="urn:microsoft.com/office/officeart/2005/8/layout/vProcess5"/>
    <dgm:cxn modelId="{0F593CD2-4CEF-40FF-8261-8E018F73E175}" type="presOf" srcId="{EA28D628-D4D8-46FA-ADE0-F5E289B6ECDD}" destId="{96FE3886-1C70-49DD-BD05-2EE48DC59721}" srcOrd="1" destOrd="0" presId="urn:microsoft.com/office/officeart/2005/8/layout/vProcess5"/>
    <dgm:cxn modelId="{46B50DD3-ACEC-4602-B20C-BB3D900BC8D3}" type="presOf" srcId="{11C1010D-DB93-4B08-B898-B83FFC2BE127}" destId="{BAFAADAA-98BC-44A5-B7FB-99211571EF2F}" srcOrd="0" destOrd="0" presId="urn:microsoft.com/office/officeart/2005/8/layout/vProcess5"/>
    <dgm:cxn modelId="{B23D1CE5-5DD3-4B69-B7B0-40BD1018CFAB}" type="presOf" srcId="{E339CEB0-90C0-4686-8C39-60990A4A502B}" destId="{112BFB81-1DB1-4048-AF29-8A05E01CC7F8}" srcOrd="0" destOrd="0" presId="urn:microsoft.com/office/officeart/2005/8/layout/vProcess5"/>
    <dgm:cxn modelId="{0BFE4EE9-7D16-405D-92B8-3B7EDE7FBE83}" type="presOf" srcId="{11C1010D-DB93-4B08-B898-B83FFC2BE127}" destId="{551DB131-636E-4A44-A50D-990DF01EE5C3}" srcOrd="1" destOrd="0" presId="urn:microsoft.com/office/officeart/2005/8/layout/vProcess5"/>
    <dgm:cxn modelId="{2BFD33EC-B8D1-4B5D-9D6E-55A438A50CA9}" type="presOf" srcId="{37477766-260C-4CB4-B931-9156775A2734}" destId="{27B78525-959F-4171-94B6-4BB6FFA526B6}" srcOrd="0" destOrd="0" presId="urn:microsoft.com/office/officeart/2005/8/layout/vProcess5"/>
    <dgm:cxn modelId="{B8535FF6-B9A5-4CD4-865D-6DDA8CF12596}" type="presOf" srcId="{516CFAC8-9AF8-4280-84C5-7B27378F9585}" destId="{1786261C-44D3-4664-97BE-7FEDE51CE9BD}" srcOrd="0" destOrd="0" presId="urn:microsoft.com/office/officeart/2005/8/layout/vProcess5"/>
    <dgm:cxn modelId="{DAE1FAF9-53A2-46D6-8D17-AEB4B1885A4C}" type="presOf" srcId="{404C68A5-BBC7-41BF-B4AF-03488014E100}" destId="{5078C92B-6CCC-431F-BA54-CFCF41455702}" srcOrd="0" destOrd="0" presId="urn:microsoft.com/office/officeart/2005/8/layout/vProcess5"/>
    <dgm:cxn modelId="{DC224466-4BE9-4BB1-9743-9E9BEA28D50A}" type="presParOf" srcId="{1786261C-44D3-4664-97BE-7FEDE51CE9BD}" destId="{AFC60726-572B-427D-A027-D8143907F9C5}" srcOrd="0" destOrd="0" presId="urn:microsoft.com/office/officeart/2005/8/layout/vProcess5"/>
    <dgm:cxn modelId="{B83878D8-6BEE-4D15-A0FF-88D800804510}" type="presParOf" srcId="{1786261C-44D3-4664-97BE-7FEDE51CE9BD}" destId="{112BFB81-1DB1-4048-AF29-8A05E01CC7F8}" srcOrd="1" destOrd="0" presId="urn:microsoft.com/office/officeart/2005/8/layout/vProcess5"/>
    <dgm:cxn modelId="{F1E8FF78-5884-40EF-A892-9D5FBB626925}" type="presParOf" srcId="{1786261C-44D3-4664-97BE-7FEDE51CE9BD}" destId="{BAFAADAA-98BC-44A5-B7FB-99211571EF2F}" srcOrd="2" destOrd="0" presId="urn:microsoft.com/office/officeart/2005/8/layout/vProcess5"/>
    <dgm:cxn modelId="{78DC4B42-47C9-4095-9666-A38843AC9FD4}" type="presParOf" srcId="{1786261C-44D3-4664-97BE-7FEDE51CE9BD}" destId="{20BDC635-96F2-45A8-98B1-E2225525F1A0}" srcOrd="3" destOrd="0" presId="urn:microsoft.com/office/officeart/2005/8/layout/vProcess5"/>
    <dgm:cxn modelId="{C579844C-AC2A-4D79-BB5F-74CBEAEAB28B}" type="presParOf" srcId="{1786261C-44D3-4664-97BE-7FEDE51CE9BD}" destId="{D7BBFBCF-968B-4DA7-B011-007B289F1758}" srcOrd="4" destOrd="0" presId="urn:microsoft.com/office/officeart/2005/8/layout/vProcess5"/>
    <dgm:cxn modelId="{D508E9D4-9038-46E5-8833-716D383C94CC}" type="presParOf" srcId="{1786261C-44D3-4664-97BE-7FEDE51CE9BD}" destId="{D8300641-9E4B-4B5D-AAEB-1523A2188D28}" srcOrd="5" destOrd="0" presId="urn:microsoft.com/office/officeart/2005/8/layout/vProcess5"/>
    <dgm:cxn modelId="{37B0F44D-E11B-404C-B54D-BE9056634CE2}" type="presParOf" srcId="{1786261C-44D3-4664-97BE-7FEDE51CE9BD}" destId="{3ACC2BF0-A732-4D92-BE1D-CDABDED10065}" srcOrd="6" destOrd="0" presId="urn:microsoft.com/office/officeart/2005/8/layout/vProcess5"/>
    <dgm:cxn modelId="{0763E426-DCC7-4917-8644-A7F58BB958F5}" type="presParOf" srcId="{1786261C-44D3-4664-97BE-7FEDE51CE9BD}" destId="{0AFB89F2-38CF-4921-994F-F5B4CC9A20AA}" srcOrd="7" destOrd="0" presId="urn:microsoft.com/office/officeart/2005/8/layout/vProcess5"/>
    <dgm:cxn modelId="{98C3C90A-6CB1-40AD-A191-3EC2A3E8242C}" type="presParOf" srcId="{1786261C-44D3-4664-97BE-7FEDE51CE9BD}" destId="{27B78525-959F-4171-94B6-4BB6FFA526B6}" srcOrd="8" destOrd="0" presId="urn:microsoft.com/office/officeart/2005/8/layout/vProcess5"/>
    <dgm:cxn modelId="{07881009-BB77-4A4F-9A6B-971ACD4CD410}" type="presParOf" srcId="{1786261C-44D3-4664-97BE-7FEDE51CE9BD}" destId="{5078C92B-6CCC-431F-BA54-CFCF41455702}" srcOrd="9" destOrd="0" presId="urn:microsoft.com/office/officeart/2005/8/layout/vProcess5"/>
    <dgm:cxn modelId="{7FF6247B-0B38-4E27-88A7-7C9C964ACD87}" type="presParOf" srcId="{1786261C-44D3-4664-97BE-7FEDE51CE9BD}" destId="{BA1FD122-F892-4ADC-B1A4-1B605340D66E}" srcOrd="10" destOrd="0" presId="urn:microsoft.com/office/officeart/2005/8/layout/vProcess5"/>
    <dgm:cxn modelId="{A1095052-7B72-427F-A61B-4ECDD5E2F425}" type="presParOf" srcId="{1786261C-44D3-4664-97BE-7FEDE51CE9BD}" destId="{551DB131-636E-4A44-A50D-990DF01EE5C3}" srcOrd="11" destOrd="0" presId="urn:microsoft.com/office/officeart/2005/8/layout/vProcess5"/>
    <dgm:cxn modelId="{B72F1743-09CF-4B50-B04B-5D636E39412A}" type="presParOf" srcId="{1786261C-44D3-4664-97BE-7FEDE51CE9BD}" destId="{D7E245FF-A800-4E2C-A303-FC47BDAE6C7F}" srcOrd="12" destOrd="0" presId="urn:microsoft.com/office/officeart/2005/8/layout/vProcess5"/>
    <dgm:cxn modelId="{D39231B8-A34E-4C92-A23F-FE47A45CDD29}" type="presParOf" srcId="{1786261C-44D3-4664-97BE-7FEDE51CE9BD}" destId="{ADD42840-D9A0-43C8-B2E3-1D00351A0305}" srcOrd="13" destOrd="0" presId="urn:microsoft.com/office/officeart/2005/8/layout/vProcess5"/>
    <dgm:cxn modelId="{007D94D7-1027-4295-8491-DC598529EDAF}" type="presParOf" srcId="{1786261C-44D3-4664-97BE-7FEDE51CE9BD}" destId="{96FE3886-1C70-49DD-BD05-2EE48DC59721}"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05C3778-4293-4FC5-A213-86A2B64C6596}"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12A145E2-1968-4197-A624-5496932FEE99}">
      <dgm:prSet custT="1">
        <dgm:style>
          <a:lnRef idx="3">
            <a:schemeClr val="lt1"/>
          </a:lnRef>
          <a:fillRef idx="1">
            <a:schemeClr val="accent6"/>
          </a:fillRef>
          <a:effectRef idx="1">
            <a:schemeClr val="accent6"/>
          </a:effectRef>
          <a:fontRef idx="minor">
            <a:schemeClr val="lt1"/>
          </a:fontRef>
        </dgm:style>
      </dgm:prSet>
      <dgm:spPr/>
      <dgm:t>
        <a:bodyPr/>
        <a:lstStyle/>
        <a:p>
          <a:pPr rtl="0"/>
          <a:r>
            <a:rPr lang="it-IT" sz="2400" dirty="0">
              <a:solidFill>
                <a:schemeClr val="bg1"/>
              </a:solidFill>
              <a:latin typeface="+mj-lt"/>
            </a:rPr>
            <a:t>Piano di comunicazione: </a:t>
          </a:r>
        </a:p>
        <a:p>
          <a:pPr rtl="0"/>
          <a:r>
            <a:rPr lang="it-IT" sz="2400" dirty="0">
              <a:solidFill>
                <a:schemeClr val="bg1"/>
              </a:solidFill>
              <a:latin typeface="+mj-lt"/>
            </a:rPr>
            <a:t>Documento di pianificazione dell’attività di comunicazione, che definisce obiettivi, strategie e azioni del progetto di comunicazione.</a:t>
          </a:r>
        </a:p>
      </dgm:t>
    </dgm:pt>
    <dgm:pt modelId="{91B7012D-354D-4F43-9E2E-4A66C4BA7471}" type="parTrans" cxnId="{5346CB7F-9C9D-433E-87A3-FB824F614CBE}">
      <dgm:prSet/>
      <dgm:spPr/>
      <dgm:t>
        <a:bodyPr/>
        <a:lstStyle/>
        <a:p>
          <a:endParaRPr lang="it-IT"/>
        </a:p>
      </dgm:t>
    </dgm:pt>
    <dgm:pt modelId="{9546E6B3-3200-4821-86EC-9137276DC74B}" type="sibTrans" cxnId="{5346CB7F-9C9D-433E-87A3-FB824F614CBE}">
      <dgm:prSet/>
      <dgm:spPr/>
      <dgm:t>
        <a:bodyPr/>
        <a:lstStyle/>
        <a:p>
          <a:endParaRPr lang="it-IT"/>
        </a:p>
      </dgm:t>
    </dgm:pt>
    <dgm:pt modelId="{8F84924E-8600-4C5E-8523-4C2093E4ECA3}" type="pres">
      <dgm:prSet presAssocID="{F05C3778-4293-4FC5-A213-86A2B64C6596}" presName="linear" presStyleCnt="0">
        <dgm:presLayoutVars>
          <dgm:animLvl val="lvl"/>
          <dgm:resizeHandles val="exact"/>
        </dgm:presLayoutVars>
      </dgm:prSet>
      <dgm:spPr/>
    </dgm:pt>
    <dgm:pt modelId="{7A5D3EDA-509B-4846-A484-814EAA89E296}" type="pres">
      <dgm:prSet presAssocID="{12A145E2-1968-4197-A624-5496932FEE99}" presName="parentText" presStyleLbl="node1" presStyleIdx="0" presStyleCnt="1" custLinFactNeighborY="-30454">
        <dgm:presLayoutVars>
          <dgm:chMax val="0"/>
          <dgm:bulletEnabled val="1"/>
        </dgm:presLayoutVars>
      </dgm:prSet>
      <dgm:spPr/>
    </dgm:pt>
  </dgm:ptLst>
  <dgm:cxnLst>
    <dgm:cxn modelId="{C9E3E741-A419-4048-BCF5-5EC72C839A66}" type="presOf" srcId="{F05C3778-4293-4FC5-A213-86A2B64C6596}" destId="{8F84924E-8600-4C5E-8523-4C2093E4ECA3}" srcOrd="0" destOrd="0" presId="urn:microsoft.com/office/officeart/2005/8/layout/vList2"/>
    <dgm:cxn modelId="{5346CB7F-9C9D-433E-87A3-FB824F614CBE}" srcId="{F05C3778-4293-4FC5-A213-86A2B64C6596}" destId="{12A145E2-1968-4197-A624-5496932FEE99}" srcOrd="0" destOrd="0" parTransId="{91B7012D-354D-4F43-9E2E-4A66C4BA7471}" sibTransId="{9546E6B3-3200-4821-86EC-9137276DC74B}"/>
    <dgm:cxn modelId="{036AF2ED-2B41-42E7-A987-6504F8C8A1AA}" type="presOf" srcId="{12A145E2-1968-4197-A624-5496932FEE99}" destId="{7A5D3EDA-509B-4846-A484-814EAA89E296}" srcOrd="0" destOrd="0" presId="urn:microsoft.com/office/officeart/2005/8/layout/vList2"/>
    <dgm:cxn modelId="{4D5A3721-4E00-4864-A5AB-D36E569944FC}" type="presParOf" srcId="{8F84924E-8600-4C5E-8523-4C2093E4ECA3}" destId="{7A5D3EDA-509B-4846-A484-814EAA89E296}"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65B8C4A-71B8-4313-89DD-149B5112C1D9}"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it-IT"/>
        </a:p>
      </dgm:t>
    </dgm:pt>
    <dgm:pt modelId="{D09FB89E-6B38-4AC6-9A87-8A36BF8CE319}">
      <dgm:prSet custT="1"/>
      <dgm:spPr/>
      <dgm:t>
        <a:bodyPr/>
        <a:lstStyle/>
        <a:p>
          <a:pPr rtl="0"/>
          <a:r>
            <a:rPr lang="it-IT" sz="1800" dirty="0">
              <a:latin typeface="+mj-lt"/>
            </a:rPr>
            <a:t>grado di copertura (penetrazione raggiungibile dal mezzo rispetto ad un target specifico)</a:t>
          </a:r>
        </a:p>
      </dgm:t>
    </dgm:pt>
    <dgm:pt modelId="{F352C6B9-E08B-46BE-9C48-A5F3D04B8B07}" type="parTrans" cxnId="{DCB820C2-6F3B-44C3-9FC7-3EA5691214C9}">
      <dgm:prSet/>
      <dgm:spPr/>
      <dgm:t>
        <a:bodyPr/>
        <a:lstStyle/>
        <a:p>
          <a:endParaRPr lang="it-IT" sz="2000">
            <a:latin typeface="+mj-lt"/>
          </a:endParaRPr>
        </a:p>
      </dgm:t>
    </dgm:pt>
    <dgm:pt modelId="{8FB36173-FBC1-4C0B-BFA4-4B8DAB394A09}" type="sibTrans" cxnId="{DCB820C2-6F3B-44C3-9FC7-3EA5691214C9}">
      <dgm:prSet/>
      <dgm:spPr/>
      <dgm:t>
        <a:bodyPr/>
        <a:lstStyle/>
        <a:p>
          <a:endParaRPr lang="it-IT" sz="2000">
            <a:latin typeface="+mj-lt"/>
          </a:endParaRPr>
        </a:p>
      </dgm:t>
    </dgm:pt>
    <dgm:pt modelId="{EDCAE560-8313-4A43-A652-5D7213CC014F}">
      <dgm:prSet custT="1"/>
      <dgm:spPr/>
      <dgm:t>
        <a:bodyPr/>
        <a:lstStyle/>
        <a:p>
          <a:pPr rtl="0"/>
          <a:r>
            <a:rPr lang="it-IT" sz="1800" dirty="0">
              <a:latin typeface="+mj-lt"/>
            </a:rPr>
            <a:t>frequenza (quantità media di volte che ciascun individuo del target è contattato potenzialmente)</a:t>
          </a:r>
        </a:p>
      </dgm:t>
    </dgm:pt>
    <dgm:pt modelId="{40C15CAD-1A36-4DA0-8E1A-48E00F449735}" type="parTrans" cxnId="{FABD9D29-9D32-4638-8BA7-B02638F09F59}">
      <dgm:prSet/>
      <dgm:spPr/>
      <dgm:t>
        <a:bodyPr/>
        <a:lstStyle/>
        <a:p>
          <a:endParaRPr lang="it-IT" sz="2000">
            <a:latin typeface="+mj-lt"/>
          </a:endParaRPr>
        </a:p>
      </dgm:t>
    </dgm:pt>
    <dgm:pt modelId="{7B5D14EC-8ADB-441F-875C-FFA4441D81B7}" type="sibTrans" cxnId="{FABD9D29-9D32-4638-8BA7-B02638F09F59}">
      <dgm:prSet/>
      <dgm:spPr/>
      <dgm:t>
        <a:bodyPr/>
        <a:lstStyle/>
        <a:p>
          <a:endParaRPr lang="it-IT" sz="2000">
            <a:latin typeface="+mj-lt"/>
          </a:endParaRPr>
        </a:p>
      </dgm:t>
    </dgm:pt>
    <dgm:pt modelId="{573F2FF7-EEB7-48AF-B7DD-594336C67857}">
      <dgm:prSet custT="1"/>
      <dgm:spPr/>
      <dgm:t>
        <a:bodyPr/>
        <a:lstStyle/>
        <a:p>
          <a:pPr rtl="0"/>
          <a:r>
            <a:rPr lang="it-IT" sz="1800" dirty="0">
              <a:latin typeface="+mj-lt"/>
            </a:rPr>
            <a:t>modalità di fruizione (misura della fedeltà di fruizione)</a:t>
          </a:r>
        </a:p>
      </dgm:t>
    </dgm:pt>
    <dgm:pt modelId="{88ECD0BA-B735-4CF3-AFD4-BD3A3B3FBDCF}" type="parTrans" cxnId="{E29A6F68-A64D-4A21-88E1-BBB06878A425}">
      <dgm:prSet/>
      <dgm:spPr/>
      <dgm:t>
        <a:bodyPr/>
        <a:lstStyle/>
        <a:p>
          <a:endParaRPr lang="it-IT" sz="2000">
            <a:latin typeface="+mj-lt"/>
          </a:endParaRPr>
        </a:p>
      </dgm:t>
    </dgm:pt>
    <dgm:pt modelId="{1608CA96-B288-49C2-9D63-2D138D9CEC09}" type="sibTrans" cxnId="{E29A6F68-A64D-4A21-88E1-BBB06878A425}">
      <dgm:prSet/>
      <dgm:spPr/>
      <dgm:t>
        <a:bodyPr/>
        <a:lstStyle/>
        <a:p>
          <a:endParaRPr lang="it-IT" sz="2000">
            <a:latin typeface="+mj-lt"/>
          </a:endParaRPr>
        </a:p>
      </dgm:t>
    </dgm:pt>
    <dgm:pt modelId="{44BAB7C4-36F0-4B61-953F-0ED4DFF4DA59}">
      <dgm:prSet custT="1"/>
      <dgm:spPr/>
      <dgm:t>
        <a:bodyPr/>
        <a:lstStyle/>
        <a:p>
          <a:pPr rtl="0"/>
          <a:r>
            <a:rPr lang="it-IT" sz="1800" dirty="0">
              <a:latin typeface="+mj-lt"/>
            </a:rPr>
            <a:t>selettività rispetto al target (verifica della quantità di individui che sono presenti tra i fruitori del mezzo)</a:t>
          </a:r>
        </a:p>
      </dgm:t>
    </dgm:pt>
    <dgm:pt modelId="{30D47EF8-CB7D-4E95-BF94-0BC6BAEDD409}" type="parTrans" cxnId="{26C3E71A-B132-4724-AAB2-F98C689FBD82}">
      <dgm:prSet/>
      <dgm:spPr/>
      <dgm:t>
        <a:bodyPr/>
        <a:lstStyle/>
        <a:p>
          <a:endParaRPr lang="it-IT" sz="2000">
            <a:latin typeface="+mj-lt"/>
          </a:endParaRPr>
        </a:p>
      </dgm:t>
    </dgm:pt>
    <dgm:pt modelId="{3B7A5B04-7A61-429C-98F0-97D6C6228D49}" type="sibTrans" cxnId="{26C3E71A-B132-4724-AAB2-F98C689FBD82}">
      <dgm:prSet/>
      <dgm:spPr/>
      <dgm:t>
        <a:bodyPr/>
        <a:lstStyle/>
        <a:p>
          <a:endParaRPr lang="it-IT" sz="2000">
            <a:latin typeface="+mj-lt"/>
          </a:endParaRPr>
        </a:p>
      </dgm:t>
    </dgm:pt>
    <dgm:pt modelId="{63235C3A-FDFA-4467-8032-BBAA005B7113}">
      <dgm:prSet custT="1"/>
      <dgm:spPr/>
      <dgm:t>
        <a:bodyPr/>
        <a:lstStyle/>
        <a:p>
          <a:pPr rtl="0"/>
          <a:r>
            <a:rPr lang="it-IT" sz="1800" dirty="0">
              <a:latin typeface="+mj-lt"/>
            </a:rPr>
            <a:t>economicità</a:t>
          </a:r>
        </a:p>
      </dgm:t>
    </dgm:pt>
    <dgm:pt modelId="{F04EB6FC-6C84-4880-BE4C-94AADF4E2B47}" type="parTrans" cxnId="{58AD4919-65C0-49E4-861E-94D2413B1990}">
      <dgm:prSet/>
      <dgm:spPr/>
      <dgm:t>
        <a:bodyPr/>
        <a:lstStyle/>
        <a:p>
          <a:endParaRPr lang="it-IT" sz="2000">
            <a:latin typeface="+mj-lt"/>
          </a:endParaRPr>
        </a:p>
      </dgm:t>
    </dgm:pt>
    <dgm:pt modelId="{11DE8C73-C8B8-40BB-A08B-784D21D76A68}" type="sibTrans" cxnId="{58AD4919-65C0-49E4-861E-94D2413B1990}">
      <dgm:prSet/>
      <dgm:spPr/>
      <dgm:t>
        <a:bodyPr/>
        <a:lstStyle/>
        <a:p>
          <a:endParaRPr lang="it-IT" sz="2000">
            <a:latin typeface="+mj-lt"/>
          </a:endParaRPr>
        </a:p>
      </dgm:t>
    </dgm:pt>
    <dgm:pt modelId="{354A4C4C-CF57-4241-BA27-C6858D2D9D24}" type="pres">
      <dgm:prSet presAssocID="{665B8C4A-71B8-4313-89DD-149B5112C1D9}" presName="vert0" presStyleCnt="0">
        <dgm:presLayoutVars>
          <dgm:dir/>
          <dgm:animOne val="branch"/>
          <dgm:animLvl val="lvl"/>
        </dgm:presLayoutVars>
      </dgm:prSet>
      <dgm:spPr/>
    </dgm:pt>
    <dgm:pt modelId="{B099D3A4-DDE3-44CA-B3F3-FB85363B5D59}" type="pres">
      <dgm:prSet presAssocID="{D09FB89E-6B38-4AC6-9A87-8A36BF8CE319}" presName="thickLine" presStyleLbl="alignNode1" presStyleIdx="0" presStyleCnt="5"/>
      <dgm:spPr/>
    </dgm:pt>
    <dgm:pt modelId="{4B2ABAF8-EC2E-40BB-B7F3-706042217B0A}" type="pres">
      <dgm:prSet presAssocID="{D09FB89E-6B38-4AC6-9A87-8A36BF8CE319}" presName="horz1" presStyleCnt="0"/>
      <dgm:spPr/>
    </dgm:pt>
    <dgm:pt modelId="{9639D5E4-D4A9-4353-B1E1-508540318F3A}" type="pres">
      <dgm:prSet presAssocID="{D09FB89E-6B38-4AC6-9A87-8A36BF8CE319}" presName="tx1" presStyleLbl="revTx" presStyleIdx="0" presStyleCnt="5"/>
      <dgm:spPr/>
    </dgm:pt>
    <dgm:pt modelId="{C58C3C0C-CBD7-4849-9274-B02488B01647}" type="pres">
      <dgm:prSet presAssocID="{D09FB89E-6B38-4AC6-9A87-8A36BF8CE319}" presName="vert1" presStyleCnt="0"/>
      <dgm:spPr/>
    </dgm:pt>
    <dgm:pt modelId="{327CDF84-4D5B-4F40-8EFD-34D35FD9735D}" type="pres">
      <dgm:prSet presAssocID="{EDCAE560-8313-4A43-A652-5D7213CC014F}" presName="thickLine" presStyleLbl="alignNode1" presStyleIdx="1" presStyleCnt="5"/>
      <dgm:spPr/>
    </dgm:pt>
    <dgm:pt modelId="{E89EC037-B868-4940-9433-05BF5C8E13D0}" type="pres">
      <dgm:prSet presAssocID="{EDCAE560-8313-4A43-A652-5D7213CC014F}" presName="horz1" presStyleCnt="0"/>
      <dgm:spPr/>
    </dgm:pt>
    <dgm:pt modelId="{52C50409-376A-46A1-8509-063AD6C17ACF}" type="pres">
      <dgm:prSet presAssocID="{EDCAE560-8313-4A43-A652-5D7213CC014F}" presName="tx1" presStyleLbl="revTx" presStyleIdx="1" presStyleCnt="5"/>
      <dgm:spPr/>
    </dgm:pt>
    <dgm:pt modelId="{C9250BF7-B6EA-4489-9F23-CA0AD675DAA6}" type="pres">
      <dgm:prSet presAssocID="{EDCAE560-8313-4A43-A652-5D7213CC014F}" presName="vert1" presStyleCnt="0"/>
      <dgm:spPr/>
    </dgm:pt>
    <dgm:pt modelId="{9BCD3BD2-AA7A-4690-8844-81F1DDF16E72}" type="pres">
      <dgm:prSet presAssocID="{573F2FF7-EEB7-48AF-B7DD-594336C67857}" presName="thickLine" presStyleLbl="alignNode1" presStyleIdx="2" presStyleCnt="5"/>
      <dgm:spPr/>
    </dgm:pt>
    <dgm:pt modelId="{397E7004-9238-4183-AEEF-C4C7BECD30DA}" type="pres">
      <dgm:prSet presAssocID="{573F2FF7-EEB7-48AF-B7DD-594336C67857}" presName="horz1" presStyleCnt="0"/>
      <dgm:spPr/>
    </dgm:pt>
    <dgm:pt modelId="{6D358E3C-41CF-4FE3-84D7-210161D7F27B}" type="pres">
      <dgm:prSet presAssocID="{573F2FF7-EEB7-48AF-B7DD-594336C67857}" presName="tx1" presStyleLbl="revTx" presStyleIdx="2" presStyleCnt="5"/>
      <dgm:spPr/>
    </dgm:pt>
    <dgm:pt modelId="{724C7421-B23F-400E-A227-6341AAAFBE1B}" type="pres">
      <dgm:prSet presAssocID="{573F2FF7-EEB7-48AF-B7DD-594336C67857}" presName="vert1" presStyleCnt="0"/>
      <dgm:spPr/>
    </dgm:pt>
    <dgm:pt modelId="{FD3E1BED-4D19-4EDF-9707-3A1308F50C5C}" type="pres">
      <dgm:prSet presAssocID="{44BAB7C4-36F0-4B61-953F-0ED4DFF4DA59}" presName="thickLine" presStyleLbl="alignNode1" presStyleIdx="3" presStyleCnt="5"/>
      <dgm:spPr/>
    </dgm:pt>
    <dgm:pt modelId="{E17B9806-64C9-448B-9C8F-0F6DF7A5CCA0}" type="pres">
      <dgm:prSet presAssocID="{44BAB7C4-36F0-4B61-953F-0ED4DFF4DA59}" presName="horz1" presStyleCnt="0"/>
      <dgm:spPr/>
    </dgm:pt>
    <dgm:pt modelId="{276A70F7-0E3B-4BAD-B1D3-4F0613D76042}" type="pres">
      <dgm:prSet presAssocID="{44BAB7C4-36F0-4B61-953F-0ED4DFF4DA59}" presName="tx1" presStyleLbl="revTx" presStyleIdx="3" presStyleCnt="5"/>
      <dgm:spPr/>
    </dgm:pt>
    <dgm:pt modelId="{C9A00943-FF70-4C1C-8761-FFB0B1A7F949}" type="pres">
      <dgm:prSet presAssocID="{44BAB7C4-36F0-4B61-953F-0ED4DFF4DA59}" presName="vert1" presStyleCnt="0"/>
      <dgm:spPr/>
    </dgm:pt>
    <dgm:pt modelId="{3213030B-F646-4A67-9961-799F9406D199}" type="pres">
      <dgm:prSet presAssocID="{63235C3A-FDFA-4467-8032-BBAA005B7113}" presName="thickLine" presStyleLbl="alignNode1" presStyleIdx="4" presStyleCnt="5"/>
      <dgm:spPr/>
    </dgm:pt>
    <dgm:pt modelId="{17089843-53C1-4C40-9A3F-C3EE0A6C3BFF}" type="pres">
      <dgm:prSet presAssocID="{63235C3A-FDFA-4467-8032-BBAA005B7113}" presName="horz1" presStyleCnt="0"/>
      <dgm:spPr/>
    </dgm:pt>
    <dgm:pt modelId="{91E6A4FE-4234-4C7A-9F5D-95E5C2B1DC6C}" type="pres">
      <dgm:prSet presAssocID="{63235C3A-FDFA-4467-8032-BBAA005B7113}" presName="tx1" presStyleLbl="revTx" presStyleIdx="4" presStyleCnt="5"/>
      <dgm:spPr/>
    </dgm:pt>
    <dgm:pt modelId="{D8A2C302-DE0D-4850-B2CE-FBE87C38C825}" type="pres">
      <dgm:prSet presAssocID="{63235C3A-FDFA-4467-8032-BBAA005B7113}" presName="vert1" presStyleCnt="0"/>
      <dgm:spPr/>
    </dgm:pt>
  </dgm:ptLst>
  <dgm:cxnLst>
    <dgm:cxn modelId="{BE791110-B268-4FCE-B05E-5E0F31B030BB}" type="presOf" srcId="{63235C3A-FDFA-4467-8032-BBAA005B7113}" destId="{91E6A4FE-4234-4C7A-9F5D-95E5C2B1DC6C}" srcOrd="0" destOrd="0" presId="urn:microsoft.com/office/officeart/2008/layout/LinedList"/>
    <dgm:cxn modelId="{58AD4919-65C0-49E4-861E-94D2413B1990}" srcId="{665B8C4A-71B8-4313-89DD-149B5112C1D9}" destId="{63235C3A-FDFA-4467-8032-BBAA005B7113}" srcOrd="4" destOrd="0" parTransId="{F04EB6FC-6C84-4880-BE4C-94AADF4E2B47}" sibTransId="{11DE8C73-C8B8-40BB-A08B-784D21D76A68}"/>
    <dgm:cxn modelId="{26C3E71A-B132-4724-AAB2-F98C689FBD82}" srcId="{665B8C4A-71B8-4313-89DD-149B5112C1D9}" destId="{44BAB7C4-36F0-4B61-953F-0ED4DFF4DA59}" srcOrd="3" destOrd="0" parTransId="{30D47EF8-CB7D-4E95-BF94-0BC6BAEDD409}" sibTransId="{3B7A5B04-7A61-429C-98F0-97D6C6228D49}"/>
    <dgm:cxn modelId="{1DED5121-1FE4-487B-82EC-7C92D3548A40}" type="presOf" srcId="{D09FB89E-6B38-4AC6-9A87-8A36BF8CE319}" destId="{9639D5E4-D4A9-4353-B1E1-508540318F3A}" srcOrd="0" destOrd="0" presId="urn:microsoft.com/office/officeart/2008/layout/LinedList"/>
    <dgm:cxn modelId="{EC799C25-81DF-440A-AEA5-E76ECC8E0377}" type="presOf" srcId="{573F2FF7-EEB7-48AF-B7DD-594336C67857}" destId="{6D358E3C-41CF-4FE3-84D7-210161D7F27B}" srcOrd="0" destOrd="0" presId="urn:microsoft.com/office/officeart/2008/layout/LinedList"/>
    <dgm:cxn modelId="{FABD9D29-9D32-4638-8BA7-B02638F09F59}" srcId="{665B8C4A-71B8-4313-89DD-149B5112C1D9}" destId="{EDCAE560-8313-4A43-A652-5D7213CC014F}" srcOrd="1" destOrd="0" parTransId="{40C15CAD-1A36-4DA0-8E1A-48E00F449735}" sibTransId="{7B5D14EC-8ADB-441F-875C-FFA4441D81B7}"/>
    <dgm:cxn modelId="{E29A6F68-A64D-4A21-88E1-BBB06878A425}" srcId="{665B8C4A-71B8-4313-89DD-149B5112C1D9}" destId="{573F2FF7-EEB7-48AF-B7DD-594336C67857}" srcOrd="2" destOrd="0" parTransId="{88ECD0BA-B735-4CF3-AFD4-BD3A3B3FBDCF}" sibTransId="{1608CA96-B288-49C2-9D63-2D138D9CEC09}"/>
    <dgm:cxn modelId="{F9E3016F-EE0A-4CDF-A3DD-DC856972A5F3}" type="presOf" srcId="{44BAB7C4-36F0-4B61-953F-0ED4DFF4DA59}" destId="{276A70F7-0E3B-4BAD-B1D3-4F0613D76042}" srcOrd="0" destOrd="0" presId="urn:microsoft.com/office/officeart/2008/layout/LinedList"/>
    <dgm:cxn modelId="{964CE0B2-7040-47CB-914E-24A44ABBEABC}" type="presOf" srcId="{EDCAE560-8313-4A43-A652-5D7213CC014F}" destId="{52C50409-376A-46A1-8509-063AD6C17ACF}" srcOrd="0" destOrd="0" presId="urn:microsoft.com/office/officeart/2008/layout/LinedList"/>
    <dgm:cxn modelId="{DCB820C2-6F3B-44C3-9FC7-3EA5691214C9}" srcId="{665B8C4A-71B8-4313-89DD-149B5112C1D9}" destId="{D09FB89E-6B38-4AC6-9A87-8A36BF8CE319}" srcOrd="0" destOrd="0" parTransId="{F352C6B9-E08B-46BE-9C48-A5F3D04B8B07}" sibTransId="{8FB36173-FBC1-4C0B-BFA4-4B8DAB394A09}"/>
    <dgm:cxn modelId="{184D8EDE-1854-4747-B9BA-7D9BEE183E83}" type="presOf" srcId="{665B8C4A-71B8-4313-89DD-149B5112C1D9}" destId="{354A4C4C-CF57-4241-BA27-C6858D2D9D24}" srcOrd="0" destOrd="0" presId="urn:microsoft.com/office/officeart/2008/layout/LinedList"/>
    <dgm:cxn modelId="{2F111869-16D7-47F2-91D2-37F0683499BC}" type="presParOf" srcId="{354A4C4C-CF57-4241-BA27-C6858D2D9D24}" destId="{B099D3A4-DDE3-44CA-B3F3-FB85363B5D59}" srcOrd="0" destOrd="0" presId="urn:microsoft.com/office/officeart/2008/layout/LinedList"/>
    <dgm:cxn modelId="{DC9CE181-2598-4205-9A19-C2097D87417C}" type="presParOf" srcId="{354A4C4C-CF57-4241-BA27-C6858D2D9D24}" destId="{4B2ABAF8-EC2E-40BB-B7F3-706042217B0A}" srcOrd="1" destOrd="0" presId="urn:microsoft.com/office/officeart/2008/layout/LinedList"/>
    <dgm:cxn modelId="{0495E2AF-DE22-4E93-9B0A-44F1E4E5E34F}" type="presParOf" srcId="{4B2ABAF8-EC2E-40BB-B7F3-706042217B0A}" destId="{9639D5E4-D4A9-4353-B1E1-508540318F3A}" srcOrd="0" destOrd="0" presId="urn:microsoft.com/office/officeart/2008/layout/LinedList"/>
    <dgm:cxn modelId="{27559EFB-8DC2-43E8-8E16-684E0469F89C}" type="presParOf" srcId="{4B2ABAF8-EC2E-40BB-B7F3-706042217B0A}" destId="{C58C3C0C-CBD7-4849-9274-B02488B01647}" srcOrd="1" destOrd="0" presId="urn:microsoft.com/office/officeart/2008/layout/LinedList"/>
    <dgm:cxn modelId="{B17387E3-E6BA-404A-B5C7-8DB2C06772E7}" type="presParOf" srcId="{354A4C4C-CF57-4241-BA27-C6858D2D9D24}" destId="{327CDF84-4D5B-4F40-8EFD-34D35FD9735D}" srcOrd="2" destOrd="0" presId="urn:microsoft.com/office/officeart/2008/layout/LinedList"/>
    <dgm:cxn modelId="{050D73C6-BE07-49C8-8455-27671648828A}" type="presParOf" srcId="{354A4C4C-CF57-4241-BA27-C6858D2D9D24}" destId="{E89EC037-B868-4940-9433-05BF5C8E13D0}" srcOrd="3" destOrd="0" presId="urn:microsoft.com/office/officeart/2008/layout/LinedList"/>
    <dgm:cxn modelId="{CD3CC1EE-4780-4F52-8E56-E997D014290B}" type="presParOf" srcId="{E89EC037-B868-4940-9433-05BF5C8E13D0}" destId="{52C50409-376A-46A1-8509-063AD6C17ACF}" srcOrd="0" destOrd="0" presId="urn:microsoft.com/office/officeart/2008/layout/LinedList"/>
    <dgm:cxn modelId="{79049D20-4DF4-449D-A2DC-BB5262ED7377}" type="presParOf" srcId="{E89EC037-B868-4940-9433-05BF5C8E13D0}" destId="{C9250BF7-B6EA-4489-9F23-CA0AD675DAA6}" srcOrd="1" destOrd="0" presId="urn:microsoft.com/office/officeart/2008/layout/LinedList"/>
    <dgm:cxn modelId="{195245AF-AC93-47D5-B1F9-5C3E7D90EC38}" type="presParOf" srcId="{354A4C4C-CF57-4241-BA27-C6858D2D9D24}" destId="{9BCD3BD2-AA7A-4690-8844-81F1DDF16E72}" srcOrd="4" destOrd="0" presId="urn:microsoft.com/office/officeart/2008/layout/LinedList"/>
    <dgm:cxn modelId="{F2C408B5-7115-4B47-8509-809EBA0C4986}" type="presParOf" srcId="{354A4C4C-CF57-4241-BA27-C6858D2D9D24}" destId="{397E7004-9238-4183-AEEF-C4C7BECD30DA}" srcOrd="5" destOrd="0" presId="urn:microsoft.com/office/officeart/2008/layout/LinedList"/>
    <dgm:cxn modelId="{CCCF3AAC-D8CF-40C6-AA11-727D074CBA21}" type="presParOf" srcId="{397E7004-9238-4183-AEEF-C4C7BECD30DA}" destId="{6D358E3C-41CF-4FE3-84D7-210161D7F27B}" srcOrd="0" destOrd="0" presId="urn:microsoft.com/office/officeart/2008/layout/LinedList"/>
    <dgm:cxn modelId="{C4DABC6F-930A-463C-A6AA-4C1366CEBF98}" type="presParOf" srcId="{397E7004-9238-4183-AEEF-C4C7BECD30DA}" destId="{724C7421-B23F-400E-A227-6341AAAFBE1B}" srcOrd="1" destOrd="0" presId="urn:microsoft.com/office/officeart/2008/layout/LinedList"/>
    <dgm:cxn modelId="{0CE96BDF-94A7-4D0F-B40B-207E55B23541}" type="presParOf" srcId="{354A4C4C-CF57-4241-BA27-C6858D2D9D24}" destId="{FD3E1BED-4D19-4EDF-9707-3A1308F50C5C}" srcOrd="6" destOrd="0" presId="urn:microsoft.com/office/officeart/2008/layout/LinedList"/>
    <dgm:cxn modelId="{BF596D96-DA5C-4327-BBE8-BE31B1916D46}" type="presParOf" srcId="{354A4C4C-CF57-4241-BA27-C6858D2D9D24}" destId="{E17B9806-64C9-448B-9C8F-0F6DF7A5CCA0}" srcOrd="7" destOrd="0" presId="urn:microsoft.com/office/officeart/2008/layout/LinedList"/>
    <dgm:cxn modelId="{00D8295F-3F29-4312-A6EB-52EA3BDF1BE0}" type="presParOf" srcId="{E17B9806-64C9-448B-9C8F-0F6DF7A5CCA0}" destId="{276A70F7-0E3B-4BAD-B1D3-4F0613D76042}" srcOrd="0" destOrd="0" presId="urn:microsoft.com/office/officeart/2008/layout/LinedList"/>
    <dgm:cxn modelId="{F8D9EC1F-3967-4DAE-9E60-F486F94F70A0}" type="presParOf" srcId="{E17B9806-64C9-448B-9C8F-0F6DF7A5CCA0}" destId="{C9A00943-FF70-4C1C-8761-FFB0B1A7F949}" srcOrd="1" destOrd="0" presId="urn:microsoft.com/office/officeart/2008/layout/LinedList"/>
    <dgm:cxn modelId="{81783118-FD3F-4459-86BB-C9E681D58844}" type="presParOf" srcId="{354A4C4C-CF57-4241-BA27-C6858D2D9D24}" destId="{3213030B-F646-4A67-9961-799F9406D199}" srcOrd="8" destOrd="0" presId="urn:microsoft.com/office/officeart/2008/layout/LinedList"/>
    <dgm:cxn modelId="{27EA9226-3C08-4D71-B4B6-71735D7D78E8}" type="presParOf" srcId="{354A4C4C-CF57-4241-BA27-C6858D2D9D24}" destId="{17089843-53C1-4C40-9A3F-C3EE0A6C3BFF}" srcOrd="9" destOrd="0" presId="urn:microsoft.com/office/officeart/2008/layout/LinedList"/>
    <dgm:cxn modelId="{F9E0AF4B-3C75-4E5D-B436-9B9D1BC392EC}" type="presParOf" srcId="{17089843-53C1-4C40-9A3F-C3EE0A6C3BFF}" destId="{91E6A4FE-4234-4C7A-9F5D-95E5C2B1DC6C}" srcOrd="0" destOrd="0" presId="urn:microsoft.com/office/officeart/2008/layout/LinedList"/>
    <dgm:cxn modelId="{200941D7-BC52-4774-A0AA-E54FF030FE20}" type="presParOf" srcId="{17089843-53C1-4C40-9A3F-C3EE0A6C3BFF}" destId="{D8A2C302-DE0D-4850-B2CE-FBE87C38C82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BCB9840-A4DF-4FBA-815B-F1E3CFD5B9C5}" type="doc">
      <dgm:prSet loTypeId="urn:microsoft.com/office/officeart/2008/layout/LinedList" loCatId="list" qsTypeId="urn:microsoft.com/office/officeart/2005/8/quickstyle/simple1" qsCatId="simple" csTypeId="urn:microsoft.com/office/officeart/2005/8/colors/accent3_1" csCatId="accent3"/>
      <dgm:spPr/>
      <dgm:t>
        <a:bodyPr/>
        <a:lstStyle/>
        <a:p>
          <a:endParaRPr lang="it-IT"/>
        </a:p>
      </dgm:t>
    </dgm:pt>
    <dgm:pt modelId="{4D05A9F6-8AF5-41F2-912A-3D9AD8221511}">
      <dgm:prSet/>
      <dgm:spPr/>
      <dgm:t>
        <a:bodyPr/>
        <a:lstStyle/>
        <a:p>
          <a:pPr rtl="0"/>
          <a:r>
            <a:rPr lang="it-IT"/>
            <a:t>quantitativi: attinente alla statistica 	</a:t>
          </a:r>
        </a:p>
      </dgm:t>
    </dgm:pt>
    <dgm:pt modelId="{AD0E536C-D910-46B6-8DDC-22AC1F07AD1F}" type="parTrans" cxnId="{0648C354-677D-4FE8-A984-90F5FBFC2C9B}">
      <dgm:prSet/>
      <dgm:spPr/>
      <dgm:t>
        <a:bodyPr/>
        <a:lstStyle/>
        <a:p>
          <a:endParaRPr lang="it-IT"/>
        </a:p>
      </dgm:t>
    </dgm:pt>
    <dgm:pt modelId="{12147E18-CAE9-4B1D-BD24-4540AA095AC7}" type="sibTrans" cxnId="{0648C354-677D-4FE8-A984-90F5FBFC2C9B}">
      <dgm:prSet/>
      <dgm:spPr/>
      <dgm:t>
        <a:bodyPr/>
        <a:lstStyle/>
        <a:p>
          <a:endParaRPr lang="it-IT"/>
        </a:p>
      </dgm:t>
    </dgm:pt>
    <dgm:pt modelId="{87A4A1C5-5365-45FC-951A-D5D09A0CF5DE}">
      <dgm:prSet/>
      <dgm:spPr/>
      <dgm:t>
        <a:bodyPr/>
        <a:lstStyle/>
        <a:p>
          <a:pPr rtl="0"/>
          <a:r>
            <a:rPr lang="it-IT" i="1"/>
            <a:t>(costruzione di serie storiche, grafici di andamento di una variabile, correlazioni, ricerche campionarie, calcoli della probabilità ecc.)</a:t>
          </a:r>
          <a:endParaRPr lang="it-IT"/>
        </a:p>
      </dgm:t>
    </dgm:pt>
    <dgm:pt modelId="{2DCA5FAF-624A-4893-AF2C-A400484B6E88}" type="parTrans" cxnId="{A32E4790-EED9-479B-AD49-4FADE10F73B6}">
      <dgm:prSet/>
      <dgm:spPr/>
      <dgm:t>
        <a:bodyPr/>
        <a:lstStyle/>
        <a:p>
          <a:endParaRPr lang="it-IT"/>
        </a:p>
      </dgm:t>
    </dgm:pt>
    <dgm:pt modelId="{D3611E53-CB4D-4DA3-A53F-3E24381A6E71}" type="sibTrans" cxnId="{A32E4790-EED9-479B-AD49-4FADE10F73B6}">
      <dgm:prSet/>
      <dgm:spPr/>
      <dgm:t>
        <a:bodyPr/>
        <a:lstStyle/>
        <a:p>
          <a:endParaRPr lang="it-IT"/>
        </a:p>
      </dgm:t>
    </dgm:pt>
    <dgm:pt modelId="{DDE3D205-FF10-4337-BBCA-2D686F003017}">
      <dgm:prSet/>
      <dgm:spPr/>
      <dgm:t>
        <a:bodyPr/>
        <a:lstStyle/>
        <a:p>
          <a:pPr rtl="0"/>
          <a:r>
            <a:rPr lang="it-IT"/>
            <a:t>qualitativi: attinenti alla sociologia </a:t>
          </a:r>
        </a:p>
      </dgm:t>
    </dgm:pt>
    <dgm:pt modelId="{A5D0992A-305A-4E1E-9FBD-78895CD8B044}" type="parTrans" cxnId="{4DDB143E-2209-4774-90E9-1101962B57DC}">
      <dgm:prSet/>
      <dgm:spPr/>
      <dgm:t>
        <a:bodyPr/>
        <a:lstStyle/>
        <a:p>
          <a:endParaRPr lang="it-IT"/>
        </a:p>
      </dgm:t>
    </dgm:pt>
    <dgm:pt modelId="{640BF926-CDBC-4F68-BC2F-570B09B503B1}" type="sibTrans" cxnId="{4DDB143E-2209-4774-90E9-1101962B57DC}">
      <dgm:prSet/>
      <dgm:spPr/>
      <dgm:t>
        <a:bodyPr/>
        <a:lstStyle/>
        <a:p>
          <a:endParaRPr lang="it-IT"/>
        </a:p>
      </dgm:t>
    </dgm:pt>
    <dgm:pt modelId="{31D1755B-3A53-4451-A9FA-DA719395DDCB}">
      <dgm:prSet/>
      <dgm:spPr/>
      <dgm:t>
        <a:bodyPr/>
        <a:lstStyle/>
        <a:p>
          <a:pPr rtl="0"/>
          <a:r>
            <a:rPr lang="it-IT" i="1" dirty="0"/>
            <a:t>(interviste individuali e di gruppo, questionari, sondaggi, osservazione diretta, focus group, brainstorming ecc.)</a:t>
          </a:r>
          <a:endParaRPr lang="it-IT" dirty="0"/>
        </a:p>
      </dgm:t>
    </dgm:pt>
    <dgm:pt modelId="{4A5DA8DC-C8CE-479B-AF00-1086F34D2DB4}" type="parTrans" cxnId="{02EE552D-BAFE-4897-AE45-2B7E616619A8}">
      <dgm:prSet/>
      <dgm:spPr/>
      <dgm:t>
        <a:bodyPr/>
        <a:lstStyle/>
        <a:p>
          <a:endParaRPr lang="it-IT"/>
        </a:p>
      </dgm:t>
    </dgm:pt>
    <dgm:pt modelId="{CDC7F69E-50E9-4C24-83C1-F6D975B8548B}" type="sibTrans" cxnId="{02EE552D-BAFE-4897-AE45-2B7E616619A8}">
      <dgm:prSet/>
      <dgm:spPr/>
      <dgm:t>
        <a:bodyPr/>
        <a:lstStyle/>
        <a:p>
          <a:endParaRPr lang="it-IT"/>
        </a:p>
      </dgm:t>
    </dgm:pt>
    <dgm:pt modelId="{7BE20843-83C4-4F08-9694-A9F0D6D820BB}">
      <dgm:prSet/>
      <dgm:spPr/>
      <dgm:t>
        <a:bodyPr/>
        <a:lstStyle/>
        <a:p>
          <a:pPr rtl="0"/>
          <a:r>
            <a:rPr lang="it-IT"/>
            <a:t>combinazione di metodi quantitativi e qualitativi</a:t>
          </a:r>
        </a:p>
      </dgm:t>
    </dgm:pt>
    <dgm:pt modelId="{A1884E46-211E-485E-81AB-C29DAAB03B5E}" type="parTrans" cxnId="{8DCB9288-AA5F-4DC6-99B5-D804A3C42530}">
      <dgm:prSet/>
      <dgm:spPr/>
      <dgm:t>
        <a:bodyPr/>
        <a:lstStyle/>
        <a:p>
          <a:endParaRPr lang="it-IT"/>
        </a:p>
      </dgm:t>
    </dgm:pt>
    <dgm:pt modelId="{FDBD8314-4262-4B74-A706-E4955A886E9E}" type="sibTrans" cxnId="{8DCB9288-AA5F-4DC6-99B5-D804A3C42530}">
      <dgm:prSet/>
      <dgm:spPr/>
      <dgm:t>
        <a:bodyPr/>
        <a:lstStyle/>
        <a:p>
          <a:endParaRPr lang="it-IT"/>
        </a:p>
      </dgm:t>
    </dgm:pt>
    <dgm:pt modelId="{E7836198-4145-4C0B-8A41-5D3A8FFF8EFC}" type="pres">
      <dgm:prSet presAssocID="{0BCB9840-A4DF-4FBA-815B-F1E3CFD5B9C5}" presName="vert0" presStyleCnt="0">
        <dgm:presLayoutVars>
          <dgm:dir/>
          <dgm:animOne val="branch"/>
          <dgm:animLvl val="lvl"/>
        </dgm:presLayoutVars>
      </dgm:prSet>
      <dgm:spPr/>
    </dgm:pt>
    <dgm:pt modelId="{CF583B71-5DC3-4D4A-9FE6-A742D4A35AB1}" type="pres">
      <dgm:prSet presAssocID="{4D05A9F6-8AF5-41F2-912A-3D9AD8221511}" presName="thickLine" presStyleLbl="alignNode1" presStyleIdx="0" presStyleCnt="3"/>
      <dgm:spPr/>
    </dgm:pt>
    <dgm:pt modelId="{E22EBD3E-8116-4E71-B49A-955FFF374B69}" type="pres">
      <dgm:prSet presAssocID="{4D05A9F6-8AF5-41F2-912A-3D9AD8221511}" presName="horz1" presStyleCnt="0"/>
      <dgm:spPr/>
    </dgm:pt>
    <dgm:pt modelId="{801B855D-4DCC-45F5-A519-61BCF82D89B8}" type="pres">
      <dgm:prSet presAssocID="{4D05A9F6-8AF5-41F2-912A-3D9AD8221511}" presName="tx1" presStyleLbl="revTx" presStyleIdx="0" presStyleCnt="5"/>
      <dgm:spPr/>
    </dgm:pt>
    <dgm:pt modelId="{19EE125E-CC71-4C66-8E1B-6A5D5A43D24E}" type="pres">
      <dgm:prSet presAssocID="{4D05A9F6-8AF5-41F2-912A-3D9AD8221511}" presName="vert1" presStyleCnt="0"/>
      <dgm:spPr/>
    </dgm:pt>
    <dgm:pt modelId="{268B5518-17CC-4CF4-A605-A64B3295F4EC}" type="pres">
      <dgm:prSet presAssocID="{87A4A1C5-5365-45FC-951A-D5D09A0CF5DE}" presName="vertSpace2a" presStyleCnt="0"/>
      <dgm:spPr/>
    </dgm:pt>
    <dgm:pt modelId="{3DDB806F-3D35-4951-97FF-D3E495E5115C}" type="pres">
      <dgm:prSet presAssocID="{87A4A1C5-5365-45FC-951A-D5D09A0CF5DE}" presName="horz2" presStyleCnt="0"/>
      <dgm:spPr/>
    </dgm:pt>
    <dgm:pt modelId="{34DCD6E7-0BB2-4600-B6D0-FBCE41476FF2}" type="pres">
      <dgm:prSet presAssocID="{87A4A1C5-5365-45FC-951A-D5D09A0CF5DE}" presName="horzSpace2" presStyleCnt="0"/>
      <dgm:spPr/>
    </dgm:pt>
    <dgm:pt modelId="{7A5E281E-9ED5-446B-8134-C7BB4995F467}" type="pres">
      <dgm:prSet presAssocID="{87A4A1C5-5365-45FC-951A-D5D09A0CF5DE}" presName="tx2" presStyleLbl="revTx" presStyleIdx="1" presStyleCnt="5"/>
      <dgm:spPr/>
    </dgm:pt>
    <dgm:pt modelId="{0BC926E6-0738-4A69-93A2-2091B7966FE3}" type="pres">
      <dgm:prSet presAssocID="{87A4A1C5-5365-45FC-951A-D5D09A0CF5DE}" presName="vert2" presStyleCnt="0"/>
      <dgm:spPr/>
    </dgm:pt>
    <dgm:pt modelId="{F99DBA57-88B7-4A6E-B211-6592498AB23E}" type="pres">
      <dgm:prSet presAssocID="{87A4A1C5-5365-45FC-951A-D5D09A0CF5DE}" presName="thinLine2b" presStyleLbl="callout" presStyleIdx="0" presStyleCnt="2"/>
      <dgm:spPr/>
    </dgm:pt>
    <dgm:pt modelId="{93B99D6F-ED83-4270-9B3D-1C3D71BDB53E}" type="pres">
      <dgm:prSet presAssocID="{87A4A1C5-5365-45FC-951A-D5D09A0CF5DE}" presName="vertSpace2b" presStyleCnt="0"/>
      <dgm:spPr/>
    </dgm:pt>
    <dgm:pt modelId="{BF6551A0-C3EC-4C4B-BC7D-5BF288ACB2E2}" type="pres">
      <dgm:prSet presAssocID="{DDE3D205-FF10-4337-BBCA-2D686F003017}" presName="thickLine" presStyleLbl="alignNode1" presStyleIdx="1" presStyleCnt="3"/>
      <dgm:spPr/>
    </dgm:pt>
    <dgm:pt modelId="{0C885E46-009B-4BA9-B311-A2264DDB7793}" type="pres">
      <dgm:prSet presAssocID="{DDE3D205-FF10-4337-BBCA-2D686F003017}" presName="horz1" presStyleCnt="0"/>
      <dgm:spPr/>
    </dgm:pt>
    <dgm:pt modelId="{80961ED3-6123-44FB-8941-E02A0A446937}" type="pres">
      <dgm:prSet presAssocID="{DDE3D205-FF10-4337-BBCA-2D686F003017}" presName="tx1" presStyleLbl="revTx" presStyleIdx="2" presStyleCnt="5"/>
      <dgm:spPr/>
    </dgm:pt>
    <dgm:pt modelId="{D6CD9ED2-BE2E-4D4F-AF7E-7E41B5E22BCF}" type="pres">
      <dgm:prSet presAssocID="{DDE3D205-FF10-4337-BBCA-2D686F003017}" presName="vert1" presStyleCnt="0"/>
      <dgm:spPr/>
    </dgm:pt>
    <dgm:pt modelId="{D0F3C0E7-F58D-4F96-8C6F-BFDCBA9A679F}" type="pres">
      <dgm:prSet presAssocID="{31D1755B-3A53-4451-A9FA-DA719395DDCB}" presName="vertSpace2a" presStyleCnt="0"/>
      <dgm:spPr/>
    </dgm:pt>
    <dgm:pt modelId="{177B9222-DB8E-42AC-9771-3D170D1FEE0E}" type="pres">
      <dgm:prSet presAssocID="{31D1755B-3A53-4451-A9FA-DA719395DDCB}" presName="horz2" presStyleCnt="0"/>
      <dgm:spPr/>
    </dgm:pt>
    <dgm:pt modelId="{0E9D001A-2BFC-4E9C-8300-E0A64DE0CFE2}" type="pres">
      <dgm:prSet presAssocID="{31D1755B-3A53-4451-A9FA-DA719395DDCB}" presName="horzSpace2" presStyleCnt="0"/>
      <dgm:spPr/>
    </dgm:pt>
    <dgm:pt modelId="{A0E70B5E-CA1F-4D8B-ACBE-E2E508AD7713}" type="pres">
      <dgm:prSet presAssocID="{31D1755B-3A53-4451-A9FA-DA719395DDCB}" presName="tx2" presStyleLbl="revTx" presStyleIdx="3" presStyleCnt="5"/>
      <dgm:spPr/>
    </dgm:pt>
    <dgm:pt modelId="{CC71839B-7329-4B82-9507-D51B7A52195B}" type="pres">
      <dgm:prSet presAssocID="{31D1755B-3A53-4451-A9FA-DA719395DDCB}" presName="vert2" presStyleCnt="0"/>
      <dgm:spPr/>
    </dgm:pt>
    <dgm:pt modelId="{57AB709C-EC91-40DE-B34D-D517C7A5ABA9}" type="pres">
      <dgm:prSet presAssocID="{31D1755B-3A53-4451-A9FA-DA719395DDCB}" presName="thinLine2b" presStyleLbl="callout" presStyleIdx="1" presStyleCnt="2"/>
      <dgm:spPr/>
    </dgm:pt>
    <dgm:pt modelId="{40D61D90-D22C-448A-A98A-0B72D64DB26E}" type="pres">
      <dgm:prSet presAssocID="{31D1755B-3A53-4451-A9FA-DA719395DDCB}" presName="vertSpace2b" presStyleCnt="0"/>
      <dgm:spPr/>
    </dgm:pt>
    <dgm:pt modelId="{0D510ED9-32E8-4E97-94E2-E54F1136D960}" type="pres">
      <dgm:prSet presAssocID="{7BE20843-83C4-4F08-9694-A9F0D6D820BB}" presName="thickLine" presStyleLbl="alignNode1" presStyleIdx="2" presStyleCnt="3"/>
      <dgm:spPr/>
    </dgm:pt>
    <dgm:pt modelId="{0AB1F47A-3A62-4BEC-82C0-62AB3E24A759}" type="pres">
      <dgm:prSet presAssocID="{7BE20843-83C4-4F08-9694-A9F0D6D820BB}" presName="horz1" presStyleCnt="0"/>
      <dgm:spPr/>
    </dgm:pt>
    <dgm:pt modelId="{651D0D16-7ACC-49C7-92F1-DE56E23C011D}" type="pres">
      <dgm:prSet presAssocID="{7BE20843-83C4-4F08-9694-A9F0D6D820BB}" presName="tx1" presStyleLbl="revTx" presStyleIdx="4" presStyleCnt="5"/>
      <dgm:spPr/>
    </dgm:pt>
    <dgm:pt modelId="{80AD9390-AB63-4897-8943-28806C8949B6}" type="pres">
      <dgm:prSet presAssocID="{7BE20843-83C4-4F08-9694-A9F0D6D820BB}" presName="vert1" presStyleCnt="0"/>
      <dgm:spPr/>
    </dgm:pt>
  </dgm:ptLst>
  <dgm:cxnLst>
    <dgm:cxn modelId="{5F1CF510-609B-4299-A3D5-C08283D11638}" type="presOf" srcId="{31D1755B-3A53-4451-A9FA-DA719395DDCB}" destId="{A0E70B5E-CA1F-4D8B-ACBE-E2E508AD7713}" srcOrd="0" destOrd="0" presId="urn:microsoft.com/office/officeart/2008/layout/LinedList"/>
    <dgm:cxn modelId="{DA9B9D17-2750-4B28-A012-553F37801B90}" type="presOf" srcId="{DDE3D205-FF10-4337-BBCA-2D686F003017}" destId="{80961ED3-6123-44FB-8941-E02A0A446937}" srcOrd="0" destOrd="0" presId="urn:microsoft.com/office/officeart/2008/layout/LinedList"/>
    <dgm:cxn modelId="{02EE552D-BAFE-4897-AE45-2B7E616619A8}" srcId="{DDE3D205-FF10-4337-BBCA-2D686F003017}" destId="{31D1755B-3A53-4451-A9FA-DA719395DDCB}" srcOrd="0" destOrd="0" parTransId="{4A5DA8DC-C8CE-479B-AF00-1086F34D2DB4}" sibTransId="{CDC7F69E-50E9-4C24-83C1-F6D975B8548B}"/>
    <dgm:cxn modelId="{4DDB143E-2209-4774-90E9-1101962B57DC}" srcId="{0BCB9840-A4DF-4FBA-815B-F1E3CFD5B9C5}" destId="{DDE3D205-FF10-4337-BBCA-2D686F003017}" srcOrd="1" destOrd="0" parTransId="{A5D0992A-305A-4E1E-9FBD-78895CD8B044}" sibTransId="{640BF926-CDBC-4F68-BC2F-570B09B503B1}"/>
    <dgm:cxn modelId="{037A3A3F-F4EA-4DBC-AE8C-4B2359D2FAB8}" type="presOf" srcId="{0BCB9840-A4DF-4FBA-815B-F1E3CFD5B9C5}" destId="{E7836198-4145-4C0B-8A41-5D3A8FFF8EFC}" srcOrd="0" destOrd="0" presId="urn:microsoft.com/office/officeart/2008/layout/LinedList"/>
    <dgm:cxn modelId="{0648C354-677D-4FE8-A984-90F5FBFC2C9B}" srcId="{0BCB9840-A4DF-4FBA-815B-F1E3CFD5B9C5}" destId="{4D05A9F6-8AF5-41F2-912A-3D9AD8221511}" srcOrd="0" destOrd="0" parTransId="{AD0E536C-D910-46B6-8DDC-22AC1F07AD1F}" sibTransId="{12147E18-CAE9-4B1D-BD24-4540AA095AC7}"/>
    <dgm:cxn modelId="{8DCB9288-AA5F-4DC6-99B5-D804A3C42530}" srcId="{0BCB9840-A4DF-4FBA-815B-F1E3CFD5B9C5}" destId="{7BE20843-83C4-4F08-9694-A9F0D6D820BB}" srcOrd="2" destOrd="0" parTransId="{A1884E46-211E-485E-81AB-C29DAAB03B5E}" sibTransId="{FDBD8314-4262-4B74-A706-E4955A886E9E}"/>
    <dgm:cxn modelId="{A32E4790-EED9-479B-AD49-4FADE10F73B6}" srcId="{4D05A9F6-8AF5-41F2-912A-3D9AD8221511}" destId="{87A4A1C5-5365-45FC-951A-D5D09A0CF5DE}" srcOrd="0" destOrd="0" parTransId="{2DCA5FAF-624A-4893-AF2C-A400484B6E88}" sibTransId="{D3611E53-CB4D-4DA3-A53F-3E24381A6E71}"/>
    <dgm:cxn modelId="{182CAD9C-386F-4DD5-A0A7-DD052B62570B}" type="presOf" srcId="{4D05A9F6-8AF5-41F2-912A-3D9AD8221511}" destId="{801B855D-4DCC-45F5-A519-61BCF82D89B8}" srcOrd="0" destOrd="0" presId="urn:microsoft.com/office/officeart/2008/layout/LinedList"/>
    <dgm:cxn modelId="{10CC1DF8-79AF-4363-A7BD-8856173A002C}" type="presOf" srcId="{7BE20843-83C4-4F08-9694-A9F0D6D820BB}" destId="{651D0D16-7ACC-49C7-92F1-DE56E23C011D}" srcOrd="0" destOrd="0" presId="urn:microsoft.com/office/officeart/2008/layout/LinedList"/>
    <dgm:cxn modelId="{ACDA0EFE-336C-4C85-9E73-4C0314C99B7B}" type="presOf" srcId="{87A4A1C5-5365-45FC-951A-D5D09A0CF5DE}" destId="{7A5E281E-9ED5-446B-8134-C7BB4995F467}" srcOrd="0" destOrd="0" presId="urn:microsoft.com/office/officeart/2008/layout/LinedList"/>
    <dgm:cxn modelId="{A298503F-5118-4613-80C4-4430E64AF839}" type="presParOf" srcId="{E7836198-4145-4C0B-8A41-5D3A8FFF8EFC}" destId="{CF583B71-5DC3-4D4A-9FE6-A742D4A35AB1}" srcOrd="0" destOrd="0" presId="urn:microsoft.com/office/officeart/2008/layout/LinedList"/>
    <dgm:cxn modelId="{005DA509-C5B9-4BCD-8F84-60AB90CC63A6}" type="presParOf" srcId="{E7836198-4145-4C0B-8A41-5D3A8FFF8EFC}" destId="{E22EBD3E-8116-4E71-B49A-955FFF374B69}" srcOrd="1" destOrd="0" presId="urn:microsoft.com/office/officeart/2008/layout/LinedList"/>
    <dgm:cxn modelId="{67570F07-140B-46F8-ABA7-6056E506A9EF}" type="presParOf" srcId="{E22EBD3E-8116-4E71-B49A-955FFF374B69}" destId="{801B855D-4DCC-45F5-A519-61BCF82D89B8}" srcOrd="0" destOrd="0" presId="urn:microsoft.com/office/officeart/2008/layout/LinedList"/>
    <dgm:cxn modelId="{72FBD069-6057-4BC6-ADFE-2CA44A02BF05}" type="presParOf" srcId="{E22EBD3E-8116-4E71-B49A-955FFF374B69}" destId="{19EE125E-CC71-4C66-8E1B-6A5D5A43D24E}" srcOrd="1" destOrd="0" presId="urn:microsoft.com/office/officeart/2008/layout/LinedList"/>
    <dgm:cxn modelId="{62EC3E5D-E7DA-4082-84A4-E47A782D541A}" type="presParOf" srcId="{19EE125E-CC71-4C66-8E1B-6A5D5A43D24E}" destId="{268B5518-17CC-4CF4-A605-A64B3295F4EC}" srcOrd="0" destOrd="0" presId="urn:microsoft.com/office/officeart/2008/layout/LinedList"/>
    <dgm:cxn modelId="{21AC5F6E-8E70-4206-B007-972C0F967B6C}" type="presParOf" srcId="{19EE125E-CC71-4C66-8E1B-6A5D5A43D24E}" destId="{3DDB806F-3D35-4951-97FF-D3E495E5115C}" srcOrd="1" destOrd="0" presId="urn:microsoft.com/office/officeart/2008/layout/LinedList"/>
    <dgm:cxn modelId="{19015E1C-0ABE-44AC-AA4B-3618F762304C}" type="presParOf" srcId="{3DDB806F-3D35-4951-97FF-D3E495E5115C}" destId="{34DCD6E7-0BB2-4600-B6D0-FBCE41476FF2}" srcOrd="0" destOrd="0" presId="urn:microsoft.com/office/officeart/2008/layout/LinedList"/>
    <dgm:cxn modelId="{27EC64A5-2CF2-4B52-94F6-BE5F7B7A0CF5}" type="presParOf" srcId="{3DDB806F-3D35-4951-97FF-D3E495E5115C}" destId="{7A5E281E-9ED5-446B-8134-C7BB4995F467}" srcOrd="1" destOrd="0" presId="urn:microsoft.com/office/officeart/2008/layout/LinedList"/>
    <dgm:cxn modelId="{D2F811FF-FE12-4CDD-831E-648280D78225}" type="presParOf" srcId="{3DDB806F-3D35-4951-97FF-D3E495E5115C}" destId="{0BC926E6-0738-4A69-93A2-2091B7966FE3}" srcOrd="2" destOrd="0" presId="urn:microsoft.com/office/officeart/2008/layout/LinedList"/>
    <dgm:cxn modelId="{D705FF11-771A-4FF7-B76B-FFCFCC251E3A}" type="presParOf" srcId="{19EE125E-CC71-4C66-8E1B-6A5D5A43D24E}" destId="{F99DBA57-88B7-4A6E-B211-6592498AB23E}" srcOrd="2" destOrd="0" presId="urn:microsoft.com/office/officeart/2008/layout/LinedList"/>
    <dgm:cxn modelId="{809A5FDB-00D4-4796-B8BC-C207B2932602}" type="presParOf" srcId="{19EE125E-CC71-4C66-8E1B-6A5D5A43D24E}" destId="{93B99D6F-ED83-4270-9B3D-1C3D71BDB53E}" srcOrd="3" destOrd="0" presId="urn:microsoft.com/office/officeart/2008/layout/LinedList"/>
    <dgm:cxn modelId="{B77976D2-5480-40D8-A445-A24A707CFB30}" type="presParOf" srcId="{E7836198-4145-4C0B-8A41-5D3A8FFF8EFC}" destId="{BF6551A0-C3EC-4C4B-BC7D-5BF288ACB2E2}" srcOrd="2" destOrd="0" presId="urn:microsoft.com/office/officeart/2008/layout/LinedList"/>
    <dgm:cxn modelId="{F8771499-2E49-4504-8B90-8007A9580D88}" type="presParOf" srcId="{E7836198-4145-4C0B-8A41-5D3A8FFF8EFC}" destId="{0C885E46-009B-4BA9-B311-A2264DDB7793}" srcOrd="3" destOrd="0" presId="urn:microsoft.com/office/officeart/2008/layout/LinedList"/>
    <dgm:cxn modelId="{06A0EB9C-4500-41EA-A1B8-167F5A834815}" type="presParOf" srcId="{0C885E46-009B-4BA9-B311-A2264DDB7793}" destId="{80961ED3-6123-44FB-8941-E02A0A446937}" srcOrd="0" destOrd="0" presId="urn:microsoft.com/office/officeart/2008/layout/LinedList"/>
    <dgm:cxn modelId="{8299AB3A-92F1-4C40-AB0A-8D270C1BB433}" type="presParOf" srcId="{0C885E46-009B-4BA9-B311-A2264DDB7793}" destId="{D6CD9ED2-BE2E-4D4F-AF7E-7E41B5E22BCF}" srcOrd="1" destOrd="0" presId="urn:microsoft.com/office/officeart/2008/layout/LinedList"/>
    <dgm:cxn modelId="{F470B744-6480-427A-A386-E25A277C5B98}" type="presParOf" srcId="{D6CD9ED2-BE2E-4D4F-AF7E-7E41B5E22BCF}" destId="{D0F3C0E7-F58D-4F96-8C6F-BFDCBA9A679F}" srcOrd="0" destOrd="0" presId="urn:microsoft.com/office/officeart/2008/layout/LinedList"/>
    <dgm:cxn modelId="{8A3E5EC7-2A86-4DD3-AD62-FE10FEEE6DA1}" type="presParOf" srcId="{D6CD9ED2-BE2E-4D4F-AF7E-7E41B5E22BCF}" destId="{177B9222-DB8E-42AC-9771-3D170D1FEE0E}" srcOrd="1" destOrd="0" presId="urn:microsoft.com/office/officeart/2008/layout/LinedList"/>
    <dgm:cxn modelId="{4E11CC12-2F2E-4AEC-A4A9-593F61E676C9}" type="presParOf" srcId="{177B9222-DB8E-42AC-9771-3D170D1FEE0E}" destId="{0E9D001A-2BFC-4E9C-8300-E0A64DE0CFE2}" srcOrd="0" destOrd="0" presId="urn:microsoft.com/office/officeart/2008/layout/LinedList"/>
    <dgm:cxn modelId="{C2E3F5CC-8F36-470F-AEDF-F0A37D3B11A2}" type="presParOf" srcId="{177B9222-DB8E-42AC-9771-3D170D1FEE0E}" destId="{A0E70B5E-CA1F-4D8B-ACBE-E2E508AD7713}" srcOrd="1" destOrd="0" presId="urn:microsoft.com/office/officeart/2008/layout/LinedList"/>
    <dgm:cxn modelId="{E70042E6-8562-438B-880E-EE66F1720307}" type="presParOf" srcId="{177B9222-DB8E-42AC-9771-3D170D1FEE0E}" destId="{CC71839B-7329-4B82-9507-D51B7A52195B}" srcOrd="2" destOrd="0" presId="urn:microsoft.com/office/officeart/2008/layout/LinedList"/>
    <dgm:cxn modelId="{920848D9-0A97-45F0-A639-8755739D59AC}" type="presParOf" srcId="{D6CD9ED2-BE2E-4D4F-AF7E-7E41B5E22BCF}" destId="{57AB709C-EC91-40DE-B34D-D517C7A5ABA9}" srcOrd="2" destOrd="0" presId="urn:microsoft.com/office/officeart/2008/layout/LinedList"/>
    <dgm:cxn modelId="{E2E5A472-0F17-403B-A2D2-73FA64B85E27}" type="presParOf" srcId="{D6CD9ED2-BE2E-4D4F-AF7E-7E41B5E22BCF}" destId="{40D61D90-D22C-448A-A98A-0B72D64DB26E}" srcOrd="3" destOrd="0" presId="urn:microsoft.com/office/officeart/2008/layout/LinedList"/>
    <dgm:cxn modelId="{EB1CAEC2-AE1C-45FB-8F34-E26C191304E8}" type="presParOf" srcId="{E7836198-4145-4C0B-8A41-5D3A8FFF8EFC}" destId="{0D510ED9-32E8-4E97-94E2-E54F1136D960}" srcOrd="4" destOrd="0" presId="urn:microsoft.com/office/officeart/2008/layout/LinedList"/>
    <dgm:cxn modelId="{B8540710-0F71-4130-B3C6-5D886968B8B0}" type="presParOf" srcId="{E7836198-4145-4C0B-8A41-5D3A8FFF8EFC}" destId="{0AB1F47A-3A62-4BEC-82C0-62AB3E24A759}" srcOrd="5" destOrd="0" presId="urn:microsoft.com/office/officeart/2008/layout/LinedList"/>
    <dgm:cxn modelId="{767922C5-CF11-4E8E-80D3-9300AE45D2A1}" type="presParOf" srcId="{0AB1F47A-3A62-4BEC-82C0-62AB3E24A759}" destId="{651D0D16-7ACC-49C7-92F1-DE56E23C011D}" srcOrd="0" destOrd="0" presId="urn:microsoft.com/office/officeart/2008/layout/LinedList"/>
    <dgm:cxn modelId="{BC703A99-61EC-4AB0-A9C6-6B8E0944C34B}" type="presParOf" srcId="{0AB1F47A-3A62-4BEC-82C0-62AB3E24A759}" destId="{80AD9390-AB63-4897-8943-28806C8949B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658C752-4C19-4D75-B1BB-E987C6A485D5}"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it-IT"/>
        </a:p>
      </dgm:t>
    </dgm:pt>
    <dgm:pt modelId="{E62B990E-FF73-4DC8-BB28-2028EA9579C1}">
      <dgm:prSet custT="1"/>
      <dgm:spPr/>
      <dgm:t>
        <a:bodyPr/>
        <a:lstStyle/>
        <a:p>
          <a:pPr rtl="0"/>
          <a:r>
            <a:rPr lang="it-IT" sz="2400" dirty="0">
              <a:latin typeface="+mj-lt"/>
            </a:rPr>
            <a:t>Domande ai consumatori (questionari, interviste, sondaggi)</a:t>
          </a:r>
        </a:p>
      </dgm:t>
    </dgm:pt>
    <dgm:pt modelId="{4950E2A8-701E-48B4-AB05-BA2F3CF1E475}" type="parTrans" cxnId="{48A37D08-1A84-44D0-9134-78457A69A6A1}">
      <dgm:prSet/>
      <dgm:spPr/>
      <dgm:t>
        <a:bodyPr/>
        <a:lstStyle/>
        <a:p>
          <a:endParaRPr lang="it-IT" sz="1200">
            <a:latin typeface="+mj-lt"/>
          </a:endParaRPr>
        </a:p>
      </dgm:t>
    </dgm:pt>
    <dgm:pt modelId="{044622A9-FCAD-434E-8C4C-54697C2ED433}" type="sibTrans" cxnId="{48A37D08-1A84-44D0-9134-78457A69A6A1}">
      <dgm:prSet/>
      <dgm:spPr/>
      <dgm:t>
        <a:bodyPr/>
        <a:lstStyle/>
        <a:p>
          <a:endParaRPr lang="it-IT" sz="1200">
            <a:latin typeface="+mj-lt"/>
          </a:endParaRPr>
        </a:p>
      </dgm:t>
    </dgm:pt>
    <dgm:pt modelId="{0F21AD95-6275-4F9B-B6D6-3E89DD720F27}">
      <dgm:prSet custT="1"/>
      <dgm:spPr/>
      <dgm:t>
        <a:bodyPr/>
        <a:lstStyle/>
        <a:p>
          <a:pPr rtl="0"/>
          <a:r>
            <a:rPr lang="it-IT" sz="2400">
              <a:latin typeface="+mj-lt"/>
            </a:rPr>
            <a:t>Domande agli esperti </a:t>
          </a:r>
        </a:p>
      </dgm:t>
    </dgm:pt>
    <dgm:pt modelId="{031A2193-E7D0-40D0-88BD-3EF60A52B808}" type="parTrans" cxnId="{D27031B2-1983-444D-80F5-3135F3501FD9}">
      <dgm:prSet/>
      <dgm:spPr/>
      <dgm:t>
        <a:bodyPr/>
        <a:lstStyle/>
        <a:p>
          <a:endParaRPr lang="it-IT" sz="1200">
            <a:latin typeface="+mj-lt"/>
          </a:endParaRPr>
        </a:p>
      </dgm:t>
    </dgm:pt>
    <dgm:pt modelId="{C0922A3E-E628-4FB3-B53E-4220DE04CC7B}" type="sibTrans" cxnId="{D27031B2-1983-444D-80F5-3135F3501FD9}">
      <dgm:prSet/>
      <dgm:spPr/>
      <dgm:t>
        <a:bodyPr/>
        <a:lstStyle/>
        <a:p>
          <a:endParaRPr lang="it-IT" sz="1200">
            <a:latin typeface="+mj-lt"/>
          </a:endParaRPr>
        </a:p>
      </dgm:t>
    </dgm:pt>
    <dgm:pt modelId="{6D174693-CD97-442F-8052-9E5309B75781}">
      <dgm:prSet custT="1"/>
      <dgm:spPr/>
      <dgm:t>
        <a:bodyPr/>
        <a:lstStyle/>
        <a:p>
          <a:pPr rtl="0"/>
          <a:r>
            <a:rPr lang="it-IT" sz="2400">
              <a:latin typeface="+mj-lt"/>
            </a:rPr>
            <a:t>Dati finanziari, demografici, lavorativi…</a:t>
          </a:r>
        </a:p>
      </dgm:t>
    </dgm:pt>
    <dgm:pt modelId="{3011B20B-F378-4B19-9FD9-B8D62DA17CBA}" type="parTrans" cxnId="{45AC90B5-7286-4DA2-93C5-A0BD41F8A15D}">
      <dgm:prSet/>
      <dgm:spPr/>
      <dgm:t>
        <a:bodyPr/>
        <a:lstStyle/>
        <a:p>
          <a:endParaRPr lang="it-IT" sz="1200">
            <a:latin typeface="+mj-lt"/>
          </a:endParaRPr>
        </a:p>
      </dgm:t>
    </dgm:pt>
    <dgm:pt modelId="{049F33C2-F988-43D8-AFE0-CF5DE47B3879}" type="sibTrans" cxnId="{45AC90B5-7286-4DA2-93C5-A0BD41F8A15D}">
      <dgm:prSet/>
      <dgm:spPr/>
      <dgm:t>
        <a:bodyPr/>
        <a:lstStyle/>
        <a:p>
          <a:endParaRPr lang="it-IT" sz="1200">
            <a:latin typeface="+mj-lt"/>
          </a:endParaRPr>
        </a:p>
      </dgm:t>
    </dgm:pt>
    <dgm:pt modelId="{26F9325C-EE23-4392-9E3C-A779BFF472BA}" type="pres">
      <dgm:prSet presAssocID="{6658C752-4C19-4D75-B1BB-E987C6A485D5}" presName="vert0" presStyleCnt="0">
        <dgm:presLayoutVars>
          <dgm:dir/>
          <dgm:animOne val="branch"/>
          <dgm:animLvl val="lvl"/>
        </dgm:presLayoutVars>
      </dgm:prSet>
      <dgm:spPr/>
    </dgm:pt>
    <dgm:pt modelId="{0916CFA9-2704-47D3-A71E-3A82C5A64688}" type="pres">
      <dgm:prSet presAssocID="{E62B990E-FF73-4DC8-BB28-2028EA9579C1}" presName="thickLine" presStyleLbl="alignNode1" presStyleIdx="0" presStyleCnt="3"/>
      <dgm:spPr/>
    </dgm:pt>
    <dgm:pt modelId="{D0E3751A-E341-4E01-9927-80FD3C07897A}" type="pres">
      <dgm:prSet presAssocID="{E62B990E-FF73-4DC8-BB28-2028EA9579C1}" presName="horz1" presStyleCnt="0"/>
      <dgm:spPr/>
    </dgm:pt>
    <dgm:pt modelId="{48AE97B5-9EC6-48D4-9177-99C15599AB07}" type="pres">
      <dgm:prSet presAssocID="{E62B990E-FF73-4DC8-BB28-2028EA9579C1}" presName="tx1" presStyleLbl="revTx" presStyleIdx="0" presStyleCnt="3"/>
      <dgm:spPr/>
    </dgm:pt>
    <dgm:pt modelId="{EA98F4F1-D0C3-4FFF-9276-BE0D4FFF6321}" type="pres">
      <dgm:prSet presAssocID="{E62B990E-FF73-4DC8-BB28-2028EA9579C1}" presName="vert1" presStyleCnt="0"/>
      <dgm:spPr/>
    </dgm:pt>
    <dgm:pt modelId="{985C04A9-E358-4A2F-8683-4447B9CFB69D}" type="pres">
      <dgm:prSet presAssocID="{0F21AD95-6275-4F9B-B6D6-3E89DD720F27}" presName="thickLine" presStyleLbl="alignNode1" presStyleIdx="1" presStyleCnt="3"/>
      <dgm:spPr/>
    </dgm:pt>
    <dgm:pt modelId="{E006300C-D587-4013-BD3E-D2A77215AE95}" type="pres">
      <dgm:prSet presAssocID="{0F21AD95-6275-4F9B-B6D6-3E89DD720F27}" presName="horz1" presStyleCnt="0"/>
      <dgm:spPr/>
    </dgm:pt>
    <dgm:pt modelId="{AD5E6F46-73BA-4911-A875-C4E09A518CD3}" type="pres">
      <dgm:prSet presAssocID="{0F21AD95-6275-4F9B-B6D6-3E89DD720F27}" presName="tx1" presStyleLbl="revTx" presStyleIdx="1" presStyleCnt="3"/>
      <dgm:spPr/>
    </dgm:pt>
    <dgm:pt modelId="{E2DF9153-932C-47CE-8736-BC0F849835D7}" type="pres">
      <dgm:prSet presAssocID="{0F21AD95-6275-4F9B-B6D6-3E89DD720F27}" presName="vert1" presStyleCnt="0"/>
      <dgm:spPr/>
    </dgm:pt>
    <dgm:pt modelId="{69DA2C57-AE1D-4860-AF04-00C42E376576}" type="pres">
      <dgm:prSet presAssocID="{6D174693-CD97-442F-8052-9E5309B75781}" presName="thickLine" presStyleLbl="alignNode1" presStyleIdx="2" presStyleCnt="3"/>
      <dgm:spPr/>
    </dgm:pt>
    <dgm:pt modelId="{6C715320-550A-4CAA-BC47-7AAFE0E71CAA}" type="pres">
      <dgm:prSet presAssocID="{6D174693-CD97-442F-8052-9E5309B75781}" presName="horz1" presStyleCnt="0"/>
      <dgm:spPr/>
    </dgm:pt>
    <dgm:pt modelId="{A51B8F60-32D3-4851-8795-4243B5F4EB5F}" type="pres">
      <dgm:prSet presAssocID="{6D174693-CD97-442F-8052-9E5309B75781}" presName="tx1" presStyleLbl="revTx" presStyleIdx="2" presStyleCnt="3"/>
      <dgm:spPr/>
    </dgm:pt>
    <dgm:pt modelId="{751095C1-34B1-4CA9-B1E5-133A37B6F769}" type="pres">
      <dgm:prSet presAssocID="{6D174693-CD97-442F-8052-9E5309B75781}" presName="vert1" presStyleCnt="0"/>
      <dgm:spPr/>
    </dgm:pt>
  </dgm:ptLst>
  <dgm:cxnLst>
    <dgm:cxn modelId="{48A37D08-1A84-44D0-9134-78457A69A6A1}" srcId="{6658C752-4C19-4D75-B1BB-E987C6A485D5}" destId="{E62B990E-FF73-4DC8-BB28-2028EA9579C1}" srcOrd="0" destOrd="0" parTransId="{4950E2A8-701E-48B4-AB05-BA2F3CF1E475}" sibTransId="{044622A9-FCAD-434E-8C4C-54697C2ED433}"/>
    <dgm:cxn modelId="{EF732C0D-EF26-459D-97C9-EE46CC637473}" type="presOf" srcId="{E62B990E-FF73-4DC8-BB28-2028EA9579C1}" destId="{48AE97B5-9EC6-48D4-9177-99C15599AB07}" srcOrd="0" destOrd="0" presId="urn:microsoft.com/office/officeart/2008/layout/LinedList"/>
    <dgm:cxn modelId="{50890C3A-B7DB-461B-B6CA-D8218F07FA7F}" type="presOf" srcId="{6D174693-CD97-442F-8052-9E5309B75781}" destId="{A51B8F60-32D3-4851-8795-4243B5F4EB5F}" srcOrd="0" destOrd="0" presId="urn:microsoft.com/office/officeart/2008/layout/LinedList"/>
    <dgm:cxn modelId="{D6F48348-8E0E-4348-92E6-AF42FA8388F0}" type="presOf" srcId="{0F21AD95-6275-4F9B-B6D6-3E89DD720F27}" destId="{AD5E6F46-73BA-4911-A875-C4E09A518CD3}" srcOrd="0" destOrd="0" presId="urn:microsoft.com/office/officeart/2008/layout/LinedList"/>
    <dgm:cxn modelId="{D27031B2-1983-444D-80F5-3135F3501FD9}" srcId="{6658C752-4C19-4D75-B1BB-E987C6A485D5}" destId="{0F21AD95-6275-4F9B-B6D6-3E89DD720F27}" srcOrd="1" destOrd="0" parTransId="{031A2193-E7D0-40D0-88BD-3EF60A52B808}" sibTransId="{C0922A3E-E628-4FB3-B53E-4220DE04CC7B}"/>
    <dgm:cxn modelId="{45AC90B5-7286-4DA2-93C5-A0BD41F8A15D}" srcId="{6658C752-4C19-4D75-B1BB-E987C6A485D5}" destId="{6D174693-CD97-442F-8052-9E5309B75781}" srcOrd="2" destOrd="0" parTransId="{3011B20B-F378-4B19-9FD9-B8D62DA17CBA}" sibTransId="{049F33C2-F988-43D8-AFE0-CF5DE47B3879}"/>
    <dgm:cxn modelId="{249B5DCB-3B39-4590-AF70-D36D6639752F}" type="presOf" srcId="{6658C752-4C19-4D75-B1BB-E987C6A485D5}" destId="{26F9325C-EE23-4392-9E3C-A779BFF472BA}" srcOrd="0" destOrd="0" presId="urn:microsoft.com/office/officeart/2008/layout/LinedList"/>
    <dgm:cxn modelId="{4BB7461E-7669-4B36-AF67-05392BBF45B3}" type="presParOf" srcId="{26F9325C-EE23-4392-9E3C-A779BFF472BA}" destId="{0916CFA9-2704-47D3-A71E-3A82C5A64688}" srcOrd="0" destOrd="0" presId="urn:microsoft.com/office/officeart/2008/layout/LinedList"/>
    <dgm:cxn modelId="{566327DF-B852-48AE-8E08-00C365E2207D}" type="presParOf" srcId="{26F9325C-EE23-4392-9E3C-A779BFF472BA}" destId="{D0E3751A-E341-4E01-9927-80FD3C07897A}" srcOrd="1" destOrd="0" presId="urn:microsoft.com/office/officeart/2008/layout/LinedList"/>
    <dgm:cxn modelId="{7DF97D1B-8CE2-4CFC-99AA-31DAEF1D7CEE}" type="presParOf" srcId="{D0E3751A-E341-4E01-9927-80FD3C07897A}" destId="{48AE97B5-9EC6-48D4-9177-99C15599AB07}" srcOrd="0" destOrd="0" presId="urn:microsoft.com/office/officeart/2008/layout/LinedList"/>
    <dgm:cxn modelId="{A81B6AE1-51A9-4C96-B0E5-23614798A614}" type="presParOf" srcId="{D0E3751A-E341-4E01-9927-80FD3C07897A}" destId="{EA98F4F1-D0C3-4FFF-9276-BE0D4FFF6321}" srcOrd="1" destOrd="0" presId="urn:microsoft.com/office/officeart/2008/layout/LinedList"/>
    <dgm:cxn modelId="{ACC97A31-8A45-46EA-A68A-3C8EA294FCCD}" type="presParOf" srcId="{26F9325C-EE23-4392-9E3C-A779BFF472BA}" destId="{985C04A9-E358-4A2F-8683-4447B9CFB69D}" srcOrd="2" destOrd="0" presId="urn:microsoft.com/office/officeart/2008/layout/LinedList"/>
    <dgm:cxn modelId="{64630210-9597-45E4-AEBE-A4C069BB9384}" type="presParOf" srcId="{26F9325C-EE23-4392-9E3C-A779BFF472BA}" destId="{E006300C-D587-4013-BD3E-D2A77215AE95}" srcOrd="3" destOrd="0" presId="urn:microsoft.com/office/officeart/2008/layout/LinedList"/>
    <dgm:cxn modelId="{45F6DB88-E30A-440A-9DE6-BB2770224B94}" type="presParOf" srcId="{E006300C-D587-4013-BD3E-D2A77215AE95}" destId="{AD5E6F46-73BA-4911-A875-C4E09A518CD3}" srcOrd="0" destOrd="0" presId="urn:microsoft.com/office/officeart/2008/layout/LinedList"/>
    <dgm:cxn modelId="{164E52DB-AE1C-4443-966D-610C8121D1E3}" type="presParOf" srcId="{E006300C-D587-4013-BD3E-D2A77215AE95}" destId="{E2DF9153-932C-47CE-8736-BC0F849835D7}" srcOrd="1" destOrd="0" presId="urn:microsoft.com/office/officeart/2008/layout/LinedList"/>
    <dgm:cxn modelId="{CD8BD4E7-B937-46BB-A308-CC4641F8F95B}" type="presParOf" srcId="{26F9325C-EE23-4392-9E3C-A779BFF472BA}" destId="{69DA2C57-AE1D-4860-AF04-00C42E376576}" srcOrd="4" destOrd="0" presId="urn:microsoft.com/office/officeart/2008/layout/LinedList"/>
    <dgm:cxn modelId="{E38E4D16-79A7-447A-B38F-FAA9BEB9A390}" type="presParOf" srcId="{26F9325C-EE23-4392-9E3C-A779BFF472BA}" destId="{6C715320-550A-4CAA-BC47-7AAFE0E71CAA}" srcOrd="5" destOrd="0" presId="urn:microsoft.com/office/officeart/2008/layout/LinedList"/>
    <dgm:cxn modelId="{045E99FC-5F7E-4007-B1A9-1569E766B528}" type="presParOf" srcId="{6C715320-550A-4CAA-BC47-7AAFE0E71CAA}" destId="{A51B8F60-32D3-4851-8795-4243B5F4EB5F}" srcOrd="0" destOrd="0" presId="urn:microsoft.com/office/officeart/2008/layout/LinedList"/>
    <dgm:cxn modelId="{E40C6EA8-D485-4EAD-97D3-F4B5B8F8DA18}" type="presParOf" srcId="{6C715320-550A-4CAA-BC47-7AAFE0E71CAA}" destId="{751095C1-34B1-4CA9-B1E5-133A37B6F76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86EFB6-885C-48A7-BBC2-A3E7DC76F49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it-IT"/>
        </a:p>
      </dgm:t>
    </dgm:pt>
    <dgm:pt modelId="{836F0482-F27A-4345-AA5E-2104B653665D}">
      <dgm:prSet custT="1"/>
      <dgm:spPr/>
      <dgm:t>
        <a:bodyPr/>
        <a:lstStyle/>
        <a:p>
          <a:pPr rtl="0"/>
          <a:r>
            <a:rPr lang="it-IT" sz="2400" dirty="0">
              <a:latin typeface="+mj-lt"/>
            </a:rPr>
            <a:t>1. analisi del contesto</a:t>
          </a:r>
        </a:p>
      </dgm:t>
    </dgm:pt>
    <dgm:pt modelId="{DCD397A1-A94E-4732-B1DE-7DD2FD9F3F48}" type="parTrans" cxnId="{AFBCA915-BCCC-4A0C-85EF-EDBF27ADC36E}">
      <dgm:prSet/>
      <dgm:spPr/>
      <dgm:t>
        <a:bodyPr/>
        <a:lstStyle/>
        <a:p>
          <a:endParaRPr lang="it-IT" sz="1400">
            <a:latin typeface="+mj-lt"/>
          </a:endParaRPr>
        </a:p>
      </dgm:t>
    </dgm:pt>
    <dgm:pt modelId="{A5E0D000-A6A2-4727-963C-14D30A383E75}" type="sibTrans" cxnId="{AFBCA915-BCCC-4A0C-85EF-EDBF27ADC36E}">
      <dgm:prSet/>
      <dgm:spPr/>
      <dgm:t>
        <a:bodyPr/>
        <a:lstStyle/>
        <a:p>
          <a:endParaRPr lang="it-IT" sz="1400">
            <a:latin typeface="+mj-lt"/>
          </a:endParaRPr>
        </a:p>
      </dgm:t>
    </dgm:pt>
    <dgm:pt modelId="{78309924-9CE9-436B-A533-968F11DFD23D}">
      <dgm:prSet custT="1"/>
      <dgm:spPr/>
      <dgm:t>
        <a:bodyPr/>
        <a:lstStyle/>
        <a:p>
          <a:pPr rtl="0"/>
          <a:r>
            <a:rPr lang="it-IT" sz="2400" dirty="0">
              <a:latin typeface="+mj-lt"/>
            </a:rPr>
            <a:t>2. individuazione degli obiettivi di comunicazione</a:t>
          </a:r>
        </a:p>
      </dgm:t>
    </dgm:pt>
    <dgm:pt modelId="{FEFFF80E-B0C7-4E6E-B528-3D5865DED220}" type="parTrans" cxnId="{C300C1CB-8074-4D8E-ACC7-3F92EA19EFC2}">
      <dgm:prSet/>
      <dgm:spPr/>
      <dgm:t>
        <a:bodyPr/>
        <a:lstStyle/>
        <a:p>
          <a:endParaRPr lang="it-IT" sz="1400">
            <a:latin typeface="+mj-lt"/>
          </a:endParaRPr>
        </a:p>
      </dgm:t>
    </dgm:pt>
    <dgm:pt modelId="{BBDE254E-D7C6-496B-AE1C-98ED91A7AA09}" type="sibTrans" cxnId="{C300C1CB-8074-4D8E-ACC7-3F92EA19EFC2}">
      <dgm:prSet/>
      <dgm:spPr/>
      <dgm:t>
        <a:bodyPr/>
        <a:lstStyle/>
        <a:p>
          <a:endParaRPr lang="it-IT" sz="1400">
            <a:latin typeface="+mj-lt"/>
          </a:endParaRPr>
        </a:p>
      </dgm:t>
    </dgm:pt>
    <dgm:pt modelId="{1675CA97-2BF0-40D2-BC62-FA31F6D15B8E}">
      <dgm:prSet custT="1"/>
      <dgm:spPr/>
      <dgm:t>
        <a:bodyPr/>
        <a:lstStyle/>
        <a:p>
          <a:pPr rtl="0"/>
          <a:r>
            <a:rPr lang="it-IT" sz="2400" dirty="0">
              <a:latin typeface="+mj-lt"/>
            </a:rPr>
            <a:t>3. individuazione dei pubblici di riferimento</a:t>
          </a:r>
        </a:p>
      </dgm:t>
    </dgm:pt>
    <dgm:pt modelId="{944F5625-9995-4A80-B71A-866CF2943038}" type="parTrans" cxnId="{BE3FF347-CAF0-4ABF-A6CD-C728FD9ACE12}">
      <dgm:prSet/>
      <dgm:spPr/>
      <dgm:t>
        <a:bodyPr/>
        <a:lstStyle/>
        <a:p>
          <a:endParaRPr lang="it-IT" sz="1400">
            <a:latin typeface="+mj-lt"/>
          </a:endParaRPr>
        </a:p>
      </dgm:t>
    </dgm:pt>
    <dgm:pt modelId="{DA5EB0AD-89FC-461A-AF26-A22699BAD123}" type="sibTrans" cxnId="{BE3FF347-CAF0-4ABF-A6CD-C728FD9ACE12}">
      <dgm:prSet/>
      <dgm:spPr/>
      <dgm:t>
        <a:bodyPr/>
        <a:lstStyle/>
        <a:p>
          <a:endParaRPr lang="it-IT" sz="1400">
            <a:latin typeface="+mj-lt"/>
          </a:endParaRPr>
        </a:p>
      </dgm:t>
    </dgm:pt>
    <dgm:pt modelId="{06AEDBAB-A1C2-4AAC-AE2A-B22168B86530}">
      <dgm:prSet custT="1"/>
      <dgm:spPr/>
      <dgm:t>
        <a:bodyPr/>
        <a:lstStyle/>
        <a:p>
          <a:pPr rtl="0"/>
          <a:r>
            <a:rPr lang="it-IT" sz="2400" dirty="0">
              <a:latin typeface="+mj-lt"/>
            </a:rPr>
            <a:t>4. scelta della strategia</a:t>
          </a:r>
        </a:p>
      </dgm:t>
    </dgm:pt>
    <dgm:pt modelId="{17B48296-9692-412C-9D3A-9860F8F7E918}" type="parTrans" cxnId="{74E81586-ADF9-42EE-8D59-5B93E3567D56}">
      <dgm:prSet/>
      <dgm:spPr/>
      <dgm:t>
        <a:bodyPr/>
        <a:lstStyle/>
        <a:p>
          <a:endParaRPr lang="it-IT" sz="1400">
            <a:latin typeface="+mj-lt"/>
          </a:endParaRPr>
        </a:p>
      </dgm:t>
    </dgm:pt>
    <dgm:pt modelId="{7A3E8D53-6D9E-41D2-B772-6A3A30EC444A}" type="sibTrans" cxnId="{74E81586-ADF9-42EE-8D59-5B93E3567D56}">
      <dgm:prSet/>
      <dgm:spPr/>
      <dgm:t>
        <a:bodyPr/>
        <a:lstStyle/>
        <a:p>
          <a:endParaRPr lang="it-IT" sz="1400">
            <a:latin typeface="+mj-lt"/>
          </a:endParaRPr>
        </a:p>
      </dgm:t>
    </dgm:pt>
    <dgm:pt modelId="{4513AC01-E671-4CCD-95C6-9DE4F1F4A5B5}">
      <dgm:prSet custT="1"/>
      <dgm:spPr/>
      <dgm:t>
        <a:bodyPr/>
        <a:lstStyle/>
        <a:p>
          <a:pPr rtl="0"/>
          <a:r>
            <a:rPr lang="it-IT" sz="2400" dirty="0">
              <a:latin typeface="+mj-lt"/>
            </a:rPr>
            <a:t>5. scelta dei contenuti</a:t>
          </a:r>
        </a:p>
      </dgm:t>
    </dgm:pt>
    <dgm:pt modelId="{95646426-4D5E-4C87-821E-A089032126D7}" type="parTrans" cxnId="{CF327BEB-EA6A-4F12-B883-642D066641D1}">
      <dgm:prSet/>
      <dgm:spPr/>
      <dgm:t>
        <a:bodyPr/>
        <a:lstStyle/>
        <a:p>
          <a:endParaRPr lang="it-IT" sz="1400">
            <a:latin typeface="+mj-lt"/>
          </a:endParaRPr>
        </a:p>
      </dgm:t>
    </dgm:pt>
    <dgm:pt modelId="{007DEC90-BC7D-4D4B-B5ED-0CBAAA2200B4}" type="sibTrans" cxnId="{CF327BEB-EA6A-4F12-B883-642D066641D1}">
      <dgm:prSet/>
      <dgm:spPr/>
      <dgm:t>
        <a:bodyPr/>
        <a:lstStyle/>
        <a:p>
          <a:endParaRPr lang="it-IT" sz="1400">
            <a:latin typeface="+mj-lt"/>
          </a:endParaRPr>
        </a:p>
      </dgm:t>
    </dgm:pt>
    <dgm:pt modelId="{B3D424C5-E48A-4B00-B24D-0A20E0BA351B}">
      <dgm:prSet custT="1"/>
      <dgm:spPr/>
      <dgm:t>
        <a:bodyPr/>
        <a:lstStyle/>
        <a:p>
          <a:pPr rtl="0"/>
          <a:r>
            <a:rPr lang="it-IT" sz="2400" dirty="0">
              <a:latin typeface="+mj-lt"/>
            </a:rPr>
            <a:t>6. azioni e strumenti</a:t>
          </a:r>
        </a:p>
      </dgm:t>
    </dgm:pt>
    <dgm:pt modelId="{B29D8CA8-CE0B-4FD8-AD60-87B36500D75D}" type="parTrans" cxnId="{B8BBC4B6-585E-4A22-A177-CE85341F1C4D}">
      <dgm:prSet/>
      <dgm:spPr/>
      <dgm:t>
        <a:bodyPr/>
        <a:lstStyle/>
        <a:p>
          <a:endParaRPr lang="it-IT" sz="1400">
            <a:latin typeface="+mj-lt"/>
          </a:endParaRPr>
        </a:p>
      </dgm:t>
    </dgm:pt>
    <dgm:pt modelId="{1194CEAF-2E1E-426E-829B-5BEAAAF4B030}" type="sibTrans" cxnId="{B8BBC4B6-585E-4A22-A177-CE85341F1C4D}">
      <dgm:prSet/>
      <dgm:spPr/>
      <dgm:t>
        <a:bodyPr/>
        <a:lstStyle/>
        <a:p>
          <a:endParaRPr lang="it-IT" sz="1400">
            <a:latin typeface="+mj-lt"/>
          </a:endParaRPr>
        </a:p>
      </dgm:t>
    </dgm:pt>
    <dgm:pt modelId="{07B77218-DD13-41FA-918E-4A92BD9A7D65}">
      <dgm:prSet custT="1"/>
      <dgm:spPr/>
      <dgm:t>
        <a:bodyPr/>
        <a:lstStyle/>
        <a:p>
          <a:pPr rtl="0"/>
          <a:r>
            <a:rPr lang="it-IT" sz="2400" dirty="0">
              <a:latin typeface="+mj-lt"/>
            </a:rPr>
            <a:t>7. misurazione dei risultati</a:t>
          </a:r>
        </a:p>
      </dgm:t>
    </dgm:pt>
    <dgm:pt modelId="{F5DB61D2-4D09-4BD1-9696-353CC97E76BB}" type="parTrans" cxnId="{39070508-387B-4FB7-8AB6-3105935F5779}">
      <dgm:prSet/>
      <dgm:spPr/>
      <dgm:t>
        <a:bodyPr/>
        <a:lstStyle/>
        <a:p>
          <a:endParaRPr lang="it-IT" sz="1400">
            <a:latin typeface="+mj-lt"/>
          </a:endParaRPr>
        </a:p>
      </dgm:t>
    </dgm:pt>
    <dgm:pt modelId="{31541B87-D78D-48D5-9AA1-C5A845CF695E}" type="sibTrans" cxnId="{39070508-387B-4FB7-8AB6-3105935F5779}">
      <dgm:prSet/>
      <dgm:spPr/>
      <dgm:t>
        <a:bodyPr/>
        <a:lstStyle/>
        <a:p>
          <a:endParaRPr lang="it-IT" sz="1400">
            <a:latin typeface="+mj-lt"/>
          </a:endParaRPr>
        </a:p>
      </dgm:t>
    </dgm:pt>
    <dgm:pt modelId="{68573A6A-E87B-43C5-B994-0D0B4A4432C4}">
      <dgm:prSet custT="1"/>
      <dgm:spPr/>
      <dgm:t>
        <a:bodyPr/>
        <a:lstStyle/>
        <a:p>
          <a:r>
            <a:rPr lang="it-IT" sz="2400" dirty="0">
              <a:latin typeface="+mj-lt"/>
            </a:rPr>
            <a:t>8. budget e timing</a:t>
          </a:r>
        </a:p>
      </dgm:t>
    </dgm:pt>
    <dgm:pt modelId="{ED99FFDF-6FCB-4884-8E2C-D9A9DF7DBF92}" type="parTrans" cxnId="{F012D740-30DF-4311-BDE9-590EA971586E}">
      <dgm:prSet/>
      <dgm:spPr/>
      <dgm:t>
        <a:bodyPr/>
        <a:lstStyle/>
        <a:p>
          <a:endParaRPr lang="it-IT" sz="1400">
            <a:latin typeface="+mj-lt"/>
          </a:endParaRPr>
        </a:p>
      </dgm:t>
    </dgm:pt>
    <dgm:pt modelId="{EBC80E96-B592-43B8-8F06-C93E1D0AC59B}" type="sibTrans" cxnId="{F012D740-30DF-4311-BDE9-590EA971586E}">
      <dgm:prSet/>
      <dgm:spPr/>
      <dgm:t>
        <a:bodyPr/>
        <a:lstStyle/>
        <a:p>
          <a:endParaRPr lang="it-IT" sz="1400">
            <a:latin typeface="+mj-lt"/>
          </a:endParaRPr>
        </a:p>
      </dgm:t>
    </dgm:pt>
    <dgm:pt modelId="{02E33AFD-0E14-427E-899B-4039905A9761}" type="pres">
      <dgm:prSet presAssocID="{0686EFB6-885C-48A7-BBC2-A3E7DC76F494}" presName="diagram" presStyleCnt="0">
        <dgm:presLayoutVars>
          <dgm:dir/>
          <dgm:resizeHandles val="exact"/>
        </dgm:presLayoutVars>
      </dgm:prSet>
      <dgm:spPr/>
    </dgm:pt>
    <dgm:pt modelId="{7A43E46A-53BC-4AC2-B077-5E0217479B8A}" type="pres">
      <dgm:prSet presAssocID="{836F0482-F27A-4345-AA5E-2104B653665D}" presName="node" presStyleLbl="node1" presStyleIdx="0" presStyleCnt="8">
        <dgm:presLayoutVars>
          <dgm:bulletEnabled val="1"/>
        </dgm:presLayoutVars>
      </dgm:prSet>
      <dgm:spPr/>
    </dgm:pt>
    <dgm:pt modelId="{82725246-5CE0-4D9C-8B44-757A402E5B5A}" type="pres">
      <dgm:prSet presAssocID="{A5E0D000-A6A2-4727-963C-14D30A383E75}" presName="sibTrans" presStyleCnt="0"/>
      <dgm:spPr/>
    </dgm:pt>
    <dgm:pt modelId="{967E7E8C-34AB-4FAB-B643-2CC41936C6F3}" type="pres">
      <dgm:prSet presAssocID="{78309924-9CE9-436B-A533-968F11DFD23D}" presName="node" presStyleLbl="node1" presStyleIdx="1" presStyleCnt="8">
        <dgm:presLayoutVars>
          <dgm:bulletEnabled val="1"/>
        </dgm:presLayoutVars>
      </dgm:prSet>
      <dgm:spPr/>
    </dgm:pt>
    <dgm:pt modelId="{3259D190-E3EF-4E6C-9A44-6326D79BAFE3}" type="pres">
      <dgm:prSet presAssocID="{BBDE254E-D7C6-496B-AE1C-98ED91A7AA09}" presName="sibTrans" presStyleCnt="0"/>
      <dgm:spPr/>
    </dgm:pt>
    <dgm:pt modelId="{D3F6F476-CC64-442F-A335-21A6638D2470}" type="pres">
      <dgm:prSet presAssocID="{1675CA97-2BF0-40D2-BC62-FA31F6D15B8E}" presName="node" presStyleLbl="node1" presStyleIdx="2" presStyleCnt="8">
        <dgm:presLayoutVars>
          <dgm:bulletEnabled val="1"/>
        </dgm:presLayoutVars>
      </dgm:prSet>
      <dgm:spPr/>
    </dgm:pt>
    <dgm:pt modelId="{3B632593-0BF2-4007-A7BD-2173B4659FB3}" type="pres">
      <dgm:prSet presAssocID="{DA5EB0AD-89FC-461A-AF26-A22699BAD123}" presName="sibTrans" presStyleCnt="0"/>
      <dgm:spPr/>
    </dgm:pt>
    <dgm:pt modelId="{C96B9022-CD76-4D9B-B70C-96CA979DB677}" type="pres">
      <dgm:prSet presAssocID="{06AEDBAB-A1C2-4AAC-AE2A-B22168B86530}" presName="node" presStyleLbl="node1" presStyleIdx="3" presStyleCnt="8">
        <dgm:presLayoutVars>
          <dgm:bulletEnabled val="1"/>
        </dgm:presLayoutVars>
      </dgm:prSet>
      <dgm:spPr/>
    </dgm:pt>
    <dgm:pt modelId="{0FB34841-E411-42E0-BF1C-D2E49B56A238}" type="pres">
      <dgm:prSet presAssocID="{7A3E8D53-6D9E-41D2-B772-6A3A30EC444A}" presName="sibTrans" presStyleCnt="0"/>
      <dgm:spPr/>
    </dgm:pt>
    <dgm:pt modelId="{6B470432-3B27-4FF3-878A-5E68A6552D16}" type="pres">
      <dgm:prSet presAssocID="{4513AC01-E671-4CCD-95C6-9DE4F1F4A5B5}" presName="node" presStyleLbl="node1" presStyleIdx="4" presStyleCnt="8">
        <dgm:presLayoutVars>
          <dgm:bulletEnabled val="1"/>
        </dgm:presLayoutVars>
      </dgm:prSet>
      <dgm:spPr/>
    </dgm:pt>
    <dgm:pt modelId="{D54B85B1-1088-4B19-B149-EB7A06F01F8F}" type="pres">
      <dgm:prSet presAssocID="{007DEC90-BC7D-4D4B-B5ED-0CBAAA2200B4}" presName="sibTrans" presStyleCnt="0"/>
      <dgm:spPr/>
    </dgm:pt>
    <dgm:pt modelId="{398E6985-2BA5-4AC7-A233-E4AC06B6000B}" type="pres">
      <dgm:prSet presAssocID="{B3D424C5-E48A-4B00-B24D-0A20E0BA351B}" presName="node" presStyleLbl="node1" presStyleIdx="5" presStyleCnt="8">
        <dgm:presLayoutVars>
          <dgm:bulletEnabled val="1"/>
        </dgm:presLayoutVars>
      </dgm:prSet>
      <dgm:spPr/>
    </dgm:pt>
    <dgm:pt modelId="{08F4BC30-792F-4BF2-8AC6-7BB99FA1BC26}" type="pres">
      <dgm:prSet presAssocID="{1194CEAF-2E1E-426E-829B-5BEAAAF4B030}" presName="sibTrans" presStyleCnt="0"/>
      <dgm:spPr/>
    </dgm:pt>
    <dgm:pt modelId="{57ED0324-FF37-4E56-A73C-58229440A204}" type="pres">
      <dgm:prSet presAssocID="{07B77218-DD13-41FA-918E-4A92BD9A7D65}" presName="node" presStyleLbl="node1" presStyleIdx="6" presStyleCnt="8">
        <dgm:presLayoutVars>
          <dgm:bulletEnabled val="1"/>
        </dgm:presLayoutVars>
      </dgm:prSet>
      <dgm:spPr/>
    </dgm:pt>
    <dgm:pt modelId="{769E6066-D78C-4785-A70A-61B541549B74}" type="pres">
      <dgm:prSet presAssocID="{31541B87-D78D-48D5-9AA1-C5A845CF695E}" presName="sibTrans" presStyleCnt="0"/>
      <dgm:spPr/>
    </dgm:pt>
    <dgm:pt modelId="{2B2E903A-4C5E-425B-AC40-56F2133FA716}" type="pres">
      <dgm:prSet presAssocID="{68573A6A-E87B-43C5-B994-0D0B4A4432C4}" presName="node" presStyleLbl="node1" presStyleIdx="7" presStyleCnt="8">
        <dgm:presLayoutVars>
          <dgm:bulletEnabled val="1"/>
        </dgm:presLayoutVars>
      </dgm:prSet>
      <dgm:spPr/>
    </dgm:pt>
  </dgm:ptLst>
  <dgm:cxnLst>
    <dgm:cxn modelId="{39070508-387B-4FB7-8AB6-3105935F5779}" srcId="{0686EFB6-885C-48A7-BBC2-A3E7DC76F494}" destId="{07B77218-DD13-41FA-918E-4A92BD9A7D65}" srcOrd="6" destOrd="0" parTransId="{F5DB61D2-4D09-4BD1-9696-353CC97E76BB}" sibTransId="{31541B87-D78D-48D5-9AA1-C5A845CF695E}"/>
    <dgm:cxn modelId="{AFBCA915-BCCC-4A0C-85EF-EDBF27ADC36E}" srcId="{0686EFB6-885C-48A7-BBC2-A3E7DC76F494}" destId="{836F0482-F27A-4345-AA5E-2104B653665D}" srcOrd="0" destOrd="0" parTransId="{DCD397A1-A94E-4732-B1DE-7DD2FD9F3F48}" sibTransId="{A5E0D000-A6A2-4727-963C-14D30A383E75}"/>
    <dgm:cxn modelId="{F012D740-30DF-4311-BDE9-590EA971586E}" srcId="{0686EFB6-885C-48A7-BBC2-A3E7DC76F494}" destId="{68573A6A-E87B-43C5-B994-0D0B4A4432C4}" srcOrd="7" destOrd="0" parTransId="{ED99FFDF-6FCB-4884-8E2C-D9A9DF7DBF92}" sibTransId="{EBC80E96-B592-43B8-8F06-C93E1D0AC59B}"/>
    <dgm:cxn modelId="{52D37661-5D35-4C8C-A49E-15AA82A3C294}" type="presOf" srcId="{07B77218-DD13-41FA-918E-4A92BD9A7D65}" destId="{57ED0324-FF37-4E56-A73C-58229440A204}" srcOrd="0" destOrd="0" presId="urn:microsoft.com/office/officeart/2005/8/layout/default"/>
    <dgm:cxn modelId="{BE3FF347-CAF0-4ABF-A6CD-C728FD9ACE12}" srcId="{0686EFB6-885C-48A7-BBC2-A3E7DC76F494}" destId="{1675CA97-2BF0-40D2-BC62-FA31F6D15B8E}" srcOrd="2" destOrd="0" parTransId="{944F5625-9995-4A80-B71A-866CF2943038}" sibTransId="{DA5EB0AD-89FC-461A-AF26-A22699BAD123}"/>
    <dgm:cxn modelId="{74E81586-ADF9-42EE-8D59-5B93E3567D56}" srcId="{0686EFB6-885C-48A7-BBC2-A3E7DC76F494}" destId="{06AEDBAB-A1C2-4AAC-AE2A-B22168B86530}" srcOrd="3" destOrd="0" parTransId="{17B48296-9692-412C-9D3A-9860F8F7E918}" sibTransId="{7A3E8D53-6D9E-41D2-B772-6A3A30EC444A}"/>
    <dgm:cxn modelId="{C945EF8D-CF36-4D3C-B9EE-69C460D049FD}" type="presOf" srcId="{836F0482-F27A-4345-AA5E-2104B653665D}" destId="{7A43E46A-53BC-4AC2-B077-5E0217479B8A}" srcOrd="0" destOrd="0" presId="urn:microsoft.com/office/officeart/2005/8/layout/default"/>
    <dgm:cxn modelId="{AE640EAB-BE49-464C-B24E-F289B1AA8D46}" type="presOf" srcId="{4513AC01-E671-4CCD-95C6-9DE4F1F4A5B5}" destId="{6B470432-3B27-4FF3-878A-5E68A6552D16}" srcOrd="0" destOrd="0" presId="urn:microsoft.com/office/officeart/2005/8/layout/default"/>
    <dgm:cxn modelId="{B8BBC4B6-585E-4A22-A177-CE85341F1C4D}" srcId="{0686EFB6-885C-48A7-BBC2-A3E7DC76F494}" destId="{B3D424C5-E48A-4B00-B24D-0A20E0BA351B}" srcOrd="5" destOrd="0" parTransId="{B29D8CA8-CE0B-4FD8-AD60-87B36500D75D}" sibTransId="{1194CEAF-2E1E-426E-829B-5BEAAAF4B030}"/>
    <dgm:cxn modelId="{D89D7EBA-6F05-4F46-BEF4-468A37BAB849}" type="presOf" srcId="{78309924-9CE9-436B-A533-968F11DFD23D}" destId="{967E7E8C-34AB-4FAB-B643-2CC41936C6F3}" srcOrd="0" destOrd="0" presId="urn:microsoft.com/office/officeart/2005/8/layout/default"/>
    <dgm:cxn modelId="{D1A099C6-2ADA-454E-9105-0E4218552F69}" type="presOf" srcId="{0686EFB6-885C-48A7-BBC2-A3E7DC76F494}" destId="{02E33AFD-0E14-427E-899B-4039905A9761}" srcOrd="0" destOrd="0" presId="urn:microsoft.com/office/officeart/2005/8/layout/default"/>
    <dgm:cxn modelId="{E4CDA8CB-E58B-410B-B7F5-9931F8FB38AF}" type="presOf" srcId="{B3D424C5-E48A-4B00-B24D-0A20E0BA351B}" destId="{398E6985-2BA5-4AC7-A233-E4AC06B6000B}" srcOrd="0" destOrd="0" presId="urn:microsoft.com/office/officeart/2005/8/layout/default"/>
    <dgm:cxn modelId="{C300C1CB-8074-4D8E-ACC7-3F92EA19EFC2}" srcId="{0686EFB6-885C-48A7-BBC2-A3E7DC76F494}" destId="{78309924-9CE9-436B-A533-968F11DFD23D}" srcOrd="1" destOrd="0" parTransId="{FEFFF80E-B0C7-4E6E-B528-3D5865DED220}" sibTransId="{BBDE254E-D7C6-496B-AE1C-98ED91A7AA09}"/>
    <dgm:cxn modelId="{AC0E7ADA-7C33-4DFA-9B2A-32F2C78AEABA}" type="presOf" srcId="{06AEDBAB-A1C2-4AAC-AE2A-B22168B86530}" destId="{C96B9022-CD76-4D9B-B70C-96CA979DB677}" srcOrd="0" destOrd="0" presId="urn:microsoft.com/office/officeart/2005/8/layout/default"/>
    <dgm:cxn modelId="{3B2714E7-385C-42A9-A3E3-187D4E7EE9C3}" type="presOf" srcId="{68573A6A-E87B-43C5-B994-0D0B4A4432C4}" destId="{2B2E903A-4C5E-425B-AC40-56F2133FA716}" srcOrd="0" destOrd="0" presId="urn:microsoft.com/office/officeart/2005/8/layout/default"/>
    <dgm:cxn modelId="{CF327BEB-EA6A-4F12-B883-642D066641D1}" srcId="{0686EFB6-885C-48A7-BBC2-A3E7DC76F494}" destId="{4513AC01-E671-4CCD-95C6-9DE4F1F4A5B5}" srcOrd="4" destOrd="0" parTransId="{95646426-4D5E-4C87-821E-A089032126D7}" sibTransId="{007DEC90-BC7D-4D4B-B5ED-0CBAAA2200B4}"/>
    <dgm:cxn modelId="{68D0ABFD-B422-4AE2-AE28-7D3439A25BCA}" type="presOf" srcId="{1675CA97-2BF0-40D2-BC62-FA31F6D15B8E}" destId="{D3F6F476-CC64-442F-A335-21A6638D2470}" srcOrd="0" destOrd="0" presId="urn:microsoft.com/office/officeart/2005/8/layout/default"/>
    <dgm:cxn modelId="{657F1870-4BC5-48D0-B0D3-BB51260DAA67}" type="presParOf" srcId="{02E33AFD-0E14-427E-899B-4039905A9761}" destId="{7A43E46A-53BC-4AC2-B077-5E0217479B8A}" srcOrd="0" destOrd="0" presId="urn:microsoft.com/office/officeart/2005/8/layout/default"/>
    <dgm:cxn modelId="{7A306D06-E576-4540-B93F-DC27095458AC}" type="presParOf" srcId="{02E33AFD-0E14-427E-899B-4039905A9761}" destId="{82725246-5CE0-4D9C-8B44-757A402E5B5A}" srcOrd="1" destOrd="0" presId="urn:microsoft.com/office/officeart/2005/8/layout/default"/>
    <dgm:cxn modelId="{21F8988D-4E3C-488E-8C59-6BAD668F4C59}" type="presParOf" srcId="{02E33AFD-0E14-427E-899B-4039905A9761}" destId="{967E7E8C-34AB-4FAB-B643-2CC41936C6F3}" srcOrd="2" destOrd="0" presId="urn:microsoft.com/office/officeart/2005/8/layout/default"/>
    <dgm:cxn modelId="{A267CADA-FA21-49CC-B765-2744A888C342}" type="presParOf" srcId="{02E33AFD-0E14-427E-899B-4039905A9761}" destId="{3259D190-E3EF-4E6C-9A44-6326D79BAFE3}" srcOrd="3" destOrd="0" presId="urn:microsoft.com/office/officeart/2005/8/layout/default"/>
    <dgm:cxn modelId="{CB8FE9FE-C2C8-425E-9B8A-38FE5029C86C}" type="presParOf" srcId="{02E33AFD-0E14-427E-899B-4039905A9761}" destId="{D3F6F476-CC64-442F-A335-21A6638D2470}" srcOrd="4" destOrd="0" presId="urn:microsoft.com/office/officeart/2005/8/layout/default"/>
    <dgm:cxn modelId="{0364B18A-B5C2-4481-B7A4-83B9EB749D03}" type="presParOf" srcId="{02E33AFD-0E14-427E-899B-4039905A9761}" destId="{3B632593-0BF2-4007-A7BD-2173B4659FB3}" srcOrd="5" destOrd="0" presId="urn:microsoft.com/office/officeart/2005/8/layout/default"/>
    <dgm:cxn modelId="{527B58E4-8D35-4BEE-9BBB-74136CA60DCF}" type="presParOf" srcId="{02E33AFD-0E14-427E-899B-4039905A9761}" destId="{C96B9022-CD76-4D9B-B70C-96CA979DB677}" srcOrd="6" destOrd="0" presId="urn:microsoft.com/office/officeart/2005/8/layout/default"/>
    <dgm:cxn modelId="{3C3EE2DB-D41D-4841-8DC7-457324448E64}" type="presParOf" srcId="{02E33AFD-0E14-427E-899B-4039905A9761}" destId="{0FB34841-E411-42E0-BF1C-D2E49B56A238}" srcOrd="7" destOrd="0" presId="urn:microsoft.com/office/officeart/2005/8/layout/default"/>
    <dgm:cxn modelId="{ED00ED7D-A5EA-4CEB-BA67-570F1E56606E}" type="presParOf" srcId="{02E33AFD-0E14-427E-899B-4039905A9761}" destId="{6B470432-3B27-4FF3-878A-5E68A6552D16}" srcOrd="8" destOrd="0" presId="urn:microsoft.com/office/officeart/2005/8/layout/default"/>
    <dgm:cxn modelId="{03A6E130-0B9D-45AA-B61C-6B029FB84899}" type="presParOf" srcId="{02E33AFD-0E14-427E-899B-4039905A9761}" destId="{D54B85B1-1088-4B19-B149-EB7A06F01F8F}" srcOrd="9" destOrd="0" presId="urn:microsoft.com/office/officeart/2005/8/layout/default"/>
    <dgm:cxn modelId="{3F81B0B0-C369-4BAB-A36C-293311B8F5E0}" type="presParOf" srcId="{02E33AFD-0E14-427E-899B-4039905A9761}" destId="{398E6985-2BA5-4AC7-A233-E4AC06B6000B}" srcOrd="10" destOrd="0" presId="urn:microsoft.com/office/officeart/2005/8/layout/default"/>
    <dgm:cxn modelId="{3A703089-3C20-4F47-A7B3-CC08EEA9FFCE}" type="presParOf" srcId="{02E33AFD-0E14-427E-899B-4039905A9761}" destId="{08F4BC30-792F-4BF2-8AC6-7BB99FA1BC26}" srcOrd="11" destOrd="0" presId="urn:microsoft.com/office/officeart/2005/8/layout/default"/>
    <dgm:cxn modelId="{C95B96F1-9AE1-4AAE-A560-82440C6621ED}" type="presParOf" srcId="{02E33AFD-0E14-427E-899B-4039905A9761}" destId="{57ED0324-FF37-4E56-A73C-58229440A204}" srcOrd="12" destOrd="0" presId="urn:microsoft.com/office/officeart/2005/8/layout/default"/>
    <dgm:cxn modelId="{53DB2E38-C03D-4B11-A79C-5201A167E05D}" type="presParOf" srcId="{02E33AFD-0E14-427E-899B-4039905A9761}" destId="{769E6066-D78C-4785-A70A-61B541549B74}" srcOrd="13" destOrd="0" presId="urn:microsoft.com/office/officeart/2005/8/layout/default"/>
    <dgm:cxn modelId="{8AB3947D-0DDE-4C19-A9FA-FC61F185835A}" type="presParOf" srcId="{02E33AFD-0E14-427E-899B-4039905A9761}" destId="{2B2E903A-4C5E-425B-AC40-56F2133FA716}"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FADA85-62BA-4D1B-9079-7BBB720A23C5}" type="doc">
      <dgm:prSet loTypeId="urn:microsoft.com/office/officeart/2005/8/layout/matrix1" loCatId="matrix" qsTypeId="urn:microsoft.com/office/officeart/2005/8/quickstyle/simple1" qsCatId="simple" csTypeId="urn:microsoft.com/office/officeart/2005/8/colors/accent2_1" csCatId="accent2" phldr="1"/>
      <dgm:spPr/>
      <dgm:t>
        <a:bodyPr/>
        <a:lstStyle/>
        <a:p>
          <a:endParaRPr lang="it-IT"/>
        </a:p>
      </dgm:t>
    </dgm:pt>
    <dgm:pt modelId="{A5D390ED-BCFA-4DEA-A5AD-07B7DA871569}">
      <dgm:prSet phldrT="[Testo]" custT="1"/>
      <dgm:spPr>
        <a:solidFill>
          <a:srgbClr val="92D050"/>
        </a:solidFill>
      </dgm:spPr>
      <dgm:t>
        <a:bodyPr/>
        <a:lstStyle/>
        <a:p>
          <a:r>
            <a:rPr lang="it-IT" sz="4400" b="1" dirty="0">
              <a:solidFill>
                <a:srgbClr val="7030A0"/>
              </a:solidFill>
            </a:rPr>
            <a:t>SWOT</a:t>
          </a:r>
        </a:p>
      </dgm:t>
    </dgm:pt>
    <dgm:pt modelId="{781F725E-4DAD-4B9B-8FD5-A28241324B93}" type="parTrans" cxnId="{966DD5F6-08FD-4FBE-9801-B4F2892F05EB}">
      <dgm:prSet/>
      <dgm:spPr/>
      <dgm:t>
        <a:bodyPr/>
        <a:lstStyle/>
        <a:p>
          <a:endParaRPr lang="it-IT"/>
        </a:p>
      </dgm:t>
    </dgm:pt>
    <dgm:pt modelId="{1C02E721-7F25-475D-88BB-60066F3E6067}" type="sibTrans" cxnId="{966DD5F6-08FD-4FBE-9801-B4F2892F05EB}">
      <dgm:prSet/>
      <dgm:spPr/>
      <dgm:t>
        <a:bodyPr/>
        <a:lstStyle/>
        <a:p>
          <a:endParaRPr lang="it-IT"/>
        </a:p>
      </dgm:t>
    </dgm:pt>
    <dgm:pt modelId="{6CF0C725-9377-4D06-A123-79FDC9F2869A}">
      <dgm:prSet phldrT="[Testo]"/>
      <dgm:spPr/>
      <dgm:t>
        <a:bodyPr/>
        <a:lstStyle/>
        <a:p>
          <a:r>
            <a:rPr lang="it-IT" dirty="0"/>
            <a:t>sono gli elementi da potenziare e su cui puntare</a:t>
          </a:r>
        </a:p>
        <a:p>
          <a:r>
            <a:rPr lang="it-IT" dirty="0"/>
            <a:t> in quanto rappresentano gli argomenti principali da comunicare</a:t>
          </a:r>
        </a:p>
      </dgm:t>
    </dgm:pt>
    <dgm:pt modelId="{DB2B9F72-95F0-4CF6-AA4C-871C4DE9CCFE}" type="parTrans" cxnId="{9462DB20-183A-40BD-8D1A-39DDA2794566}">
      <dgm:prSet/>
      <dgm:spPr/>
      <dgm:t>
        <a:bodyPr/>
        <a:lstStyle/>
        <a:p>
          <a:endParaRPr lang="it-IT"/>
        </a:p>
      </dgm:t>
    </dgm:pt>
    <dgm:pt modelId="{631CE8EB-5C27-40B4-8E6E-E129EF5FBFB0}" type="sibTrans" cxnId="{9462DB20-183A-40BD-8D1A-39DDA2794566}">
      <dgm:prSet/>
      <dgm:spPr/>
      <dgm:t>
        <a:bodyPr/>
        <a:lstStyle/>
        <a:p>
          <a:endParaRPr lang="it-IT"/>
        </a:p>
      </dgm:t>
    </dgm:pt>
    <dgm:pt modelId="{B8F25BDB-0B17-4587-B2A8-FA0531E4DE77}">
      <dgm:prSet phldrT="[Testo]"/>
      <dgm:spPr/>
      <dgm:t>
        <a:bodyPr/>
        <a:lstStyle/>
        <a:p>
          <a:r>
            <a:rPr lang="it-IT" dirty="0"/>
            <a:t>sono le cose da migliorare, neutralizzare o ridimensionare. </a:t>
          </a:r>
        </a:p>
        <a:p>
          <a:r>
            <a:rPr lang="it-IT" dirty="0"/>
            <a:t>Come ad esempio, attuare un processo innovativo, predisporre periodicamente corsi di formazione del personale, ecc.</a:t>
          </a:r>
        </a:p>
      </dgm:t>
    </dgm:pt>
    <dgm:pt modelId="{6058A08D-8260-4429-89E1-57BF92232BDA}" type="parTrans" cxnId="{9AEE89E9-7728-4599-93E7-FC49C9233059}">
      <dgm:prSet/>
      <dgm:spPr/>
      <dgm:t>
        <a:bodyPr/>
        <a:lstStyle/>
        <a:p>
          <a:endParaRPr lang="it-IT"/>
        </a:p>
      </dgm:t>
    </dgm:pt>
    <dgm:pt modelId="{C2E358D1-18F2-42F2-86D1-CA3868E9BD9D}" type="sibTrans" cxnId="{9AEE89E9-7728-4599-93E7-FC49C9233059}">
      <dgm:prSet/>
      <dgm:spPr/>
      <dgm:t>
        <a:bodyPr/>
        <a:lstStyle/>
        <a:p>
          <a:endParaRPr lang="it-IT"/>
        </a:p>
      </dgm:t>
    </dgm:pt>
    <dgm:pt modelId="{3FF373AF-927B-4BE9-B5EA-5F999E2B0E42}">
      <dgm:prSet phldrT="[Testo]"/>
      <dgm:spPr/>
      <dgm:t>
        <a:bodyPr/>
        <a:lstStyle/>
        <a:p>
          <a:r>
            <a:rPr lang="it-IT" dirty="0"/>
            <a:t>sono i vantaggi che possono venire dall’esterno come ad esempio normative favorevoli, cambiamenti socio economici, sviluppo di nuove tecnologie. Vanno colte al momento giusto per poterle trasformare in punti di forza. Se invece vengono trascurate diventano punti di debolezza.</a:t>
          </a:r>
        </a:p>
      </dgm:t>
    </dgm:pt>
    <dgm:pt modelId="{DB34696A-0C3C-47FA-B25E-4FAFA8A597EA}" type="parTrans" cxnId="{3E730FC8-8162-4B76-AF81-4739F2525D7D}">
      <dgm:prSet/>
      <dgm:spPr/>
      <dgm:t>
        <a:bodyPr/>
        <a:lstStyle/>
        <a:p>
          <a:endParaRPr lang="it-IT"/>
        </a:p>
      </dgm:t>
    </dgm:pt>
    <dgm:pt modelId="{76FF6B9A-086D-44D2-A1E2-95BF9DA09C68}" type="sibTrans" cxnId="{3E730FC8-8162-4B76-AF81-4739F2525D7D}">
      <dgm:prSet/>
      <dgm:spPr/>
      <dgm:t>
        <a:bodyPr/>
        <a:lstStyle/>
        <a:p>
          <a:endParaRPr lang="it-IT"/>
        </a:p>
      </dgm:t>
    </dgm:pt>
    <dgm:pt modelId="{06CAFE8B-AAC8-4679-B612-85C763DA320F}">
      <dgm:prSet phldrT="[Testo]"/>
      <dgm:spPr/>
      <dgm:t>
        <a:bodyPr/>
        <a:lstStyle/>
        <a:p>
          <a:r>
            <a:rPr lang="it-IT" dirty="0"/>
            <a:t>sono eventi che possono ostacolare o frenare i progetti. Sono la conseguenza di punti deboli, opportunità trascurate, punti forti non utilizzati come si dovrebbe. Quando possibile, vanno trasformate in opportunità.</a:t>
          </a:r>
        </a:p>
      </dgm:t>
    </dgm:pt>
    <dgm:pt modelId="{0476C701-2818-4476-8DB2-0F13AABE29EE}" type="parTrans" cxnId="{B77E01EA-F6E4-4285-A955-EE2ADADDF726}">
      <dgm:prSet/>
      <dgm:spPr/>
      <dgm:t>
        <a:bodyPr/>
        <a:lstStyle/>
        <a:p>
          <a:endParaRPr lang="it-IT"/>
        </a:p>
      </dgm:t>
    </dgm:pt>
    <dgm:pt modelId="{8526374B-2598-485C-9445-9CE183428F53}" type="sibTrans" cxnId="{B77E01EA-F6E4-4285-A955-EE2ADADDF726}">
      <dgm:prSet/>
      <dgm:spPr/>
      <dgm:t>
        <a:bodyPr/>
        <a:lstStyle/>
        <a:p>
          <a:endParaRPr lang="it-IT"/>
        </a:p>
      </dgm:t>
    </dgm:pt>
    <dgm:pt modelId="{921F3CB3-9D97-4EA5-93B7-99B02A745FF2}" type="pres">
      <dgm:prSet presAssocID="{61FADA85-62BA-4D1B-9079-7BBB720A23C5}" presName="diagram" presStyleCnt="0">
        <dgm:presLayoutVars>
          <dgm:chMax val="1"/>
          <dgm:dir/>
          <dgm:animLvl val="ctr"/>
          <dgm:resizeHandles val="exact"/>
        </dgm:presLayoutVars>
      </dgm:prSet>
      <dgm:spPr/>
    </dgm:pt>
    <dgm:pt modelId="{5D6E8707-E264-40F5-8804-AD2C27522FA8}" type="pres">
      <dgm:prSet presAssocID="{61FADA85-62BA-4D1B-9079-7BBB720A23C5}" presName="matrix" presStyleCnt="0"/>
      <dgm:spPr/>
    </dgm:pt>
    <dgm:pt modelId="{F2494BF5-98ED-425A-BEE6-D0F7B2F1FD9C}" type="pres">
      <dgm:prSet presAssocID="{61FADA85-62BA-4D1B-9079-7BBB720A23C5}" presName="tile1" presStyleLbl="node1" presStyleIdx="0" presStyleCnt="4" custLinFactNeighborX="251" custLinFactNeighborY="-5100"/>
      <dgm:spPr/>
    </dgm:pt>
    <dgm:pt modelId="{29E67725-CE20-4714-991C-0C79A13314E3}" type="pres">
      <dgm:prSet presAssocID="{61FADA85-62BA-4D1B-9079-7BBB720A23C5}" presName="tile1text" presStyleLbl="node1" presStyleIdx="0" presStyleCnt="4">
        <dgm:presLayoutVars>
          <dgm:chMax val="0"/>
          <dgm:chPref val="0"/>
          <dgm:bulletEnabled val="1"/>
        </dgm:presLayoutVars>
      </dgm:prSet>
      <dgm:spPr/>
    </dgm:pt>
    <dgm:pt modelId="{9E0BEB67-0F79-4988-9FA5-3465AF7F0180}" type="pres">
      <dgm:prSet presAssocID="{61FADA85-62BA-4D1B-9079-7BBB720A23C5}" presName="tile2" presStyleLbl="node1" presStyleIdx="1" presStyleCnt="4"/>
      <dgm:spPr/>
    </dgm:pt>
    <dgm:pt modelId="{517247C7-E6D8-487C-9E4C-A743197CB0FE}" type="pres">
      <dgm:prSet presAssocID="{61FADA85-62BA-4D1B-9079-7BBB720A23C5}" presName="tile2text" presStyleLbl="node1" presStyleIdx="1" presStyleCnt="4">
        <dgm:presLayoutVars>
          <dgm:chMax val="0"/>
          <dgm:chPref val="0"/>
          <dgm:bulletEnabled val="1"/>
        </dgm:presLayoutVars>
      </dgm:prSet>
      <dgm:spPr/>
    </dgm:pt>
    <dgm:pt modelId="{5E18C7A7-ACA8-4A18-9965-BEAE0A1897A3}" type="pres">
      <dgm:prSet presAssocID="{61FADA85-62BA-4D1B-9079-7BBB720A23C5}" presName="tile3" presStyleLbl="node1" presStyleIdx="2" presStyleCnt="4"/>
      <dgm:spPr/>
    </dgm:pt>
    <dgm:pt modelId="{91662428-D736-42E9-946F-47497AE80E09}" type="pres">
      <dgm:prSet presAssocID="{61FADA85-62BA-4D1B-9079-7BBB720A23C5}" presName="tile3text" presStyleLbl="node1" presStyleIdx="2" presStyleCnt="4">
        <dgm:presLayoutVars>
          <dgm:chMax val="0"/>
          <dgm:chPref val="0"/>
          <dgm:bulletEnabled val="1"/>
        </dgm:presLayoutVars>
      </dgm:prSet>
      <dgm:spPr/>
    </dgm:pt>
    <dgm:pt modelId="{A7B36F14-1D16-4D04-9F47-57B63301DA43}" type="pres">
      <dgm:prSet presAssocID="{61FADA85-62BA-4D1B-9079-7BBB720A23C5}" presName="tile4" presStyleLbl="node1" presStyleIdx="3" presStyleCnt="4"/>
      <dgm:spPr/>
    </dgm:pt>
    <dgm:pt modelId="{3E2E7F54-DE5B-408C-B0D5-B1CAF2E715AA}" type="pres">
      <dgm:prSet presAssocID="{61FADA85-62BA-4D1B-9079-7BBB720A23C5}" presName="tile4text" presStyleLbl="node1" presStyleIdx="3" presStyleCnt="4">
        <dgm:presLayoutVars>
          <dgm:chMax val="0"/>
          <dgm:chPref val="0"/>
          <dgm:bulletEnabled val="1"/>
        </dgm:presLayoutVars>
      </dgm:prSet>
      <dgm:spPr/>
    </dgm:pt>
    <dgm:pt modelId="{A1095C71-0C7B-438E-B683-DF19CF5CBC31}" type="pres">
      <dgm:prSet presAssocID="{61FADA85-62BA-4D1B-9079-7BBB720A23C5}" presName="centerTile" presStyleLbl="fgShp" presStyleIdx="0" presStyleCnt="1">
        <dgm:presLayoutVars>
          <dgm:chMax val="0"/>
          <dgm:chPref val="0"/>
        </dgm:presLayoutVars>
      </dgm:prSet>
      <dgm:spPr/>
    </dgm:pt>
  </dgm:ptLst>
  <dgm:cxnLst>
    <dgm:cxn modelId="{9462DB20-183A-40BD-8D1A-39DDA2794566}" srcId="{A5D390ED-BCFA-4DEA-A5AD-07B7DA871569}" destId="{6CF0C725-9377-4D06-A123-79FDC9F2869A}" srcOrd="0" destOrd="0" parTransId="{DB2B9F72-95F0-4CF6-AA4C-871C4DE9CCFE}" sibTransId="{631CE8EB-5C27-40B4-8E6E-E129EF5FBFB0}"/>
    <dgm:cxn modelId="{620C652F-C2D8-436B-AF5D-68630903C3C0}" type="presOf" srcId="{A5D390ED-BCFA-4DEA-A5AD-07B7DA871569}" destId="{A1095C71-0C7B-438E-B683-DF19CF5CBC31}" srcOrd="0" destOrd="0" presId="urn:microsoft.com/office/officeart/2005/8/layout/matrix1"/>
    <dgm:cxn modelId="{064F8867-1BAA-4927-A375-C2AEB545288C}" type="presOf" srcId="{6CF0C725-9377-4D06-A123-79FDC9F2869A}" destId="{29E67725-CE20-4714-991C-0C79A13314E3}" srcOrd="1" destOrd="0" presId="urn:microsoft.com/office/officeart/2005/8/layout/matrix1"/>
    <dgm:cxn modelId="{59B85D6C-800D-41E8-BD66-50971D87D5EE}" type="presOf" srcId="{B8F25BDB-0B17-4587-B2A8-FA0531E4DE77}" destId="{9E0BEB67-0F79-4988-9FA5-3465AF7F0180}" srcOrd="0" destOrd="0" presId="urn:microsoft.com/office/officeart/2005/8/layout/matrix1"/>
    <dgm:cxn modelId="{2CD22F55-E21F-4B10-8B2A-9A1929819797}" type="presOf" srcId="{06CAFE8B-AAC8-4679-B612-85C763DA320F}" destId="{3E2E7F54-DE5B-408C-B0D5-B1CAF2E715AA}" srcOrd="1" destOrd="0" presId="urn:microsoft.com/office/officeart/2005/8/layout/matrix1"/>
    <dgm:cxn modelId="{BEB92277-DF51-45F9-87B6-67C79A3F1B25}" type="presOf" srcId="{6CF0C725-9377-4D06-A123-79FDC9F2869A}" destId="{F2494BF5-98ED-425A-BEE6-D0F7B2F1FD9C}" srcOrd="0" destOrd="0" presId="urn:microsoft.com/office/officeart/2005/8/layout/matrix1"/>
    <dgm:cxn modelId="{89282C7E-8FBA-450B-A8B6-1ACB5B7A268C}" type="presOf" srcId="{3FF373AF-927B-4BE9-B5EA-5F999E2B0E42}" destId="{5E18C7A7-ACA8-4A18-9965-BEAE0A1897A3}" srcOrd="0" destOrd="0" presId="urn:microsoft.com/office/officeart/2005/8/layout/matrix1"/>
    <dgm:cxn modelId="{2B52D595-8E5F-4DF4-A677-E52C3322E1E2}" type="presOf" srcId="{61FADA85-62BA-4D1B-9079-7BBB720A23C5}" destId="{921F3CB3-9D97-4EA5-93B7-99B02A745FF2}" srcOrd="0" destOrd="0" presId="urn:microsoft.com/office/officeart/2005/8/layout/matrix1"/>
    <dgm:cxn modelId="{A2D23A9B-0875-48AD-82BD-928AB9CFA01B}" type="presOf" srcId="{B8F25BDB-0B17-4587-B2A8-FA0531E4DE77}" destId="{517247C7-E6D8-487C-9E4C-A743197CB0FE}" srcOrd="1" destOrd="0" presId="urn:microsoft.com/office/officeart/2005/8/layout/matrix1"/>
    <dgm:cxn modelId="{E998D7A4-CC06-4AB1-8D13-F6BD24FE2F24}" type="presOf" srcId="{3FF373AF-927B-4BE9-B5EA-5F999E2B0E42}" destId="{91662428-D736-42E9-946F-47497AE80E09}" srcOrd="1" destOrd="0" presId="urn:microsoft.com/office/officeart/2005/8/layout/matrix1"/>
    <dgm:cxn modelId="{5E9805C7-3B44-4FD4-8729-4BDC2AE164A5}" type="presOf" srcId="{06CAFE8B-AAC8-4679-B612-85C763DA320F}" destId="{A7B36F14-1D16-4D04-9F47-57B63301DA43}" srcOrd="0" destOrd="0" presId="urn:microsoft.com/office/officeart/2005/8/layout/matrix1"/>
    <dgm:cxn modelId="{3E730FC8-8162-4B76-AF81-4739F2525D7D}" srcId="{A5D390ED-BCFA-4DEA-A5AD-07B7DA871569}" destId="{3FF373AF-927B-4BE9-B5EA-5F999E2B0E42}" srcOrd="2" destOrd="0" parTransId="{DB34696A-0C3C-47FA-B25E-4FAFA8A597EA}" sibTransId="{76FF6B9A-086D-44D2-A1E2-95BF9DA09C68}"/>
    <dgm:cxn modelId="{9AEE89E9-7728-4599-93E7-FC49C9233059}" srcId="{A5D390ED-BCFA-4DEA-A5AD-07B7DA871569}" destId="{B8F25BDB-0B17-4587-B2A8-FA0531E4DE77}" srcOrd="1" destOrd="0" parTransId="{6058A08D-8260-4429-89E1-57BF92232BDA}" sibTransId="{C2E358D1-18F2-42F2-86D1-CA3868E9BD9D}"/>
    <dgm:cxn modelId="{B77E01EA-F6E4-4285-A955-EE2ADADDF726}" srcId="{A5D390ED-BCFA-4DEA-A5AD-07B7DA871569}" destId="{06CAFE8B-AAC8-4679-B612-85C763DA320F}" srcOrd="3" destOrd="0" parTransId="{0476C701-2818-4476-8DB2-0F13AABE29EE}" sibTransId="{8526374B-2598-485C-9445-9CE183428F53}"/>
    <dgm:cxn modelId="{966DD5F6-08FD-4FBE-9801-B4F2892F05EB}" srcId="{61FADA85-62BA-4D1B-9079-7BBB720A23C5}" destId="{A5D390ED-BCFA-4DEA-A5AD-07B7DA871569}" srcOrd="0" destOrd="0" parTransId="{781F725E-4DAD-4B9B-8FD5-A28241324B93}" sibTransId="{1C02E721-7F25-475D-88BB-60066F3E6067}"/>
    <dgm:cxn modelId="{F6DD90AB-4503-46A0-AAC5-891033EFCEE6}" type="presParOf" srcId="{921F3CB3-9D97-4EA5-93B7-99B02A745FF2}" destId="{5D6E8707-E264-40F5-8804-AD2C27522FA8}" srcOrd="0" destOrd="0" presId="urn:microsoft.com/office/officeart/2005/8/layout/matrix1"/>
    <dgm:cxn modelId="{9EC13148-3A7B-4A67-9A2C-98FA352691D5}" type="presParOf" srcId="{5D6E8707-E264-40F5-8804-AD2C27522FA8}" destId="{F2494BF5-98ED-425A-BEE6-D0F7B2F1FD9C}" srcOrd="0" destOrd="0" presId="urn:microsoft.com/office/officeart/2005/8/layout/matrix1"/>
    <dgm:cxn modelId="{FE383029-E03A-4956-A940-2D0A3C580CDA}" type="presParOf" srcId="{5D6E8707-E264-40F5-8804-AD2C27522FA8}" destId="{29E67725-CE20-4714-991C-0C79A13314E3}" srcOrd="1" destOrd="0" presId="urn:microsoft.com/office/officeart/2005/8/layout/matrix1"/>
    <dgm:cxn modelId="{DE24B39E-8C10-4E77-BDE0-798E6D9189B1}" type="presParOf" srcId="{5D6E8707-E264-40F5-8804-AD2C27522FA8}" destId="{9E0BEB67-0F79-4988-9FA5-3465AF7F0180}" srcOrd="2" destOrd="0" presId="urn:microsoft.com/office/officeart/2005/8/layout/matrix1"/>
    <dgm:cxn modelId="{4EA2DB72-4D2F-43A3-9AAA-4A760E62895C}" type="presParOf" srcId="{5D6E8707-E264-40F5-8804-AD2C27522FA8}" destId="{517247C7-E6D8-487C-9E4C-A743197CB0FE}" srcOrd="3" destOrd="0" presId="urn:microsoft.com/office/officeart/2005/8/layout/matrix1"/>
    <dgm:cxn modelId="{FA77C796-6ED4-418A-958B-473AD7BEFF7E}" type="presParOf" srcId="{5D6E8707-E264-40F5-8804-AD2C27522FA8}" destId="{5E18C7A7-ACA8-4A18-9965-BEAE0A1897A3}" srcOrd="4" destOrd="0" presId="urn:microsoft.com/office/officeart/2005/8/layout/matrix1"/>
    <dgm:cxn modelId="{9D310559-0828-4851-B685-5806ADC08215}" type="presParOf" srcId="{5D6E8707-E264-40F5-8804-AD2C27522FA8}" destId="{91662428-D736-42E9-946F-47497AE80E09}" srcOrd="5" destOrd="0" presId="urn:microsoft.com/office/officeart/2005/8/layout/matrix1"/>
    <dgm:cxn modelId="{3A93BFBC-9EB9-4AA3-BDC6-EB703F1EDCC6}" type="presParOf" srcId="{5D6E8707-E264-40F5-8804-AD2C27522FA8}" destId="{A7B36F14-1D16-4D04-9F47-57B63301DA43}" srcOrd="6" destOrd="0" presId="urn:microsoft.com/office/officeart/2005/8/layout/matrix1"/>
    <dgm:cxn modelId="{AAF8666A-4B3D-485A-9837-980D33F950BA}" type="presParOf" srcId="{5D6E8707-E264-40F5-8804-AD2C27522FA8}" destId="{3E2E7F54-DE5B-408C-B0D5-B1CAF2E715AA}" srcOrd="7" destOrd="0" presId="urn:microsoft.com/office/officeart/2005/8/layout/matrix1"/>
    <dgm:cxn modelId="{DB77E829-5C2A-408D-A34B-87417F3F734A}" type="presParOf" srcId="{921F3CB3-9D97-4EA5-93B7-99B02A745FF2}" destId="{A1095C71-0C7B-438E-B683-DF19CF5CBC3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FADA85-62BA-4D1B-9079-7BBB720A23C5}" type="doc">
      <dgm:prSet loTypeId="urn:microsoft.com/office/officeart/2005/8/layout/matrix1" loCatId="matrix" qsTypeId="urn:microsoft.com/office/officeart/2005/8/quickstyle/simple1" qsCatId="simple" csTypeId="urn:microsoft.com/office/officeart/2005/8/colors/accent2_1" csCatId="accent2" phldr="1"/>
      <dgm:spPr/>
      <dgm:t>
        <a:bodyPr/>
        <a:lstStyle/>
        <a:p>
          <a:endParaRPr lang="it-IT"/>
        </a:p>
      </dgm:t>
    </dgm:pt>
    <dgm:pt modelId="{A5D390ED-BCFA-4DEA-A5AD-07B7DA871569}">
      <dgm:prSet phldrT="[Testo]" custT="1"/>
      <dgm:spPr>
        <a:solidFill>
          <a:schemeClr val="accent6">
            <a:lumMod val="60000"/>
            <a:lumOff val="40000"/>
          </a:schemeClr>
        </a:solidFill>
      </dgm:spPr>
      <dgm:t>
        <a:bodyPr/>
        <a:lstStyle/>
        <a:p>
          <a:r>
            <a:rPr lang="it-IT" sz="4400" b="1" dirty="0">
              <a:solidFill>
                <a:srgbClr val="7030A0"/>
              </a:solidFill>
            </a:rPr>
            <a:t>SWOT</a:t>
          </a:r>
        </a:p>
      </dgm:t>
    </dgm:pt>
    <dgm:pt modelId="{781F725E-4DAD-4B9B-8FD5-A28241324B93}" type="parTrans" cxnId="{966DD5F6-08FD-4FBE-9801-B4F2892F05EB}">
      <dgm:prSet/>
      <dgm:spPr/>
      <dgm:t>
        <a:bodyPr/>
        <a:lstStyle/>
        <a:p>
          <a:endParaRPr lang="it-IT"/>
        </a:p>
      </dgm:t>
    </dgm:pt>
    <dgm:pt modelId="{1C02E721-7F25-475D-88BB-60066F3E6067}" type="sibTrans" cxnId="{966DD5F6-08FD-4FBE-9801-B4F2892F05EB}">
      <dgm:prSet/>
      <dgm:spPr/>
      <dgm:t>
        <a:bodyPr/>
        <a:lstStyle/>
        <a:p>
          <a:endParaRPr lang="it-IT"/>
        </a:p>
      </dgm:t>
    </dgm:pt>
    <dgm:pt modelId="{6CF0C725-9377-4D06-A123-79FDC9F2869A}">
      <dgm:prSet phldrT="[Testo]" custT="1"/>
      <dgm:spPr>
        <a:ln>
          <a:solidFill>
            <a:schemeClr val="accent6">
              <a:lumMod val="75000"/>
            </a:schemeClr>
          </a:solidFill>
        </a:ln>
      </dgm:spPr>
      <dgm:t>
        <a:bodyPr/>
        <a:lstStyle/>
        <a:p>
          <a:endParaRPr lang="it-IT" sz="1500" dirty="0"/>
        </a:p>
        <a:p>
          <a:endParaRPr lang="it-IT" sz="1500" dirty="0"/>
        </a:p>
        <a:p>
          <a:r>
            <a:rPr lang="it-IT" sz="1500" dirty="0"/>
            <a:t>Notorietà di marca</a:t>
          </a:r>
        </a:p>
        <a:p>
          <a:r>
            <a:rPr lang="it-IT" sz="1500" dirty="0"/>
            <a:t>Qualità del prodotto</a:t>
          </a:r>
        </a:p>
        <a:p>
          <a:r>
            <a:rPr lang="it-IT" sz="1500" dirty="0"/>
            <a:t>Strategia di comunicazione mirata</a:t>
          </a:r>
        </a:p>
        <a:p>
          <a:r>
            <a:rPr lang="it-IT" sz="1500" dirty="0"/>
            <a:t>Buona posizione di mercato</a:t>
          </a:r>
        </a:p>
        <a:p>
          <a:r>
            <a:rPr lang="it-IT" sz="1500" dirty="0"/>
            <a:t>Dinamismo e flessibilità</a:t>
          </a:r>
        </a:p>
        <a:p>
          <a:endParaRPr lang="it-IT" sz="1500" dirty="0"/>
        </a:p>
      </dgm:t>
    </dgm:pt>
    <dgm:pt modelId="{DB2B9F72-95F0-4CF6-AA4C-871C4DE9CCFE}" type="parTrans" cxnId="{9462DB20-183A-40BD-8D1A-39DDA2794566}">
      <dgm:prSet/>
      <dgm:spPr/>
      <dgm:t>
        <a:bodyPr/>
        <a:lstStyle/>
        <a:p>
          <a:endParaRPr lang="it-IT"/>
        </a:p>
      </dgm:t>
    </dgm:pt>
    <dgm:pt modelId="{631CE8EB-5C27-40B4-8E6E-E129EF5FBFB0}" type="sibTrans" cxnId="{9462DB20-183A-40BD-8D1A-39DDA2794566}">
      <dgm:prSet/>
      <dgm:spPr/>
      <dgm:t>
        <a:bodyPr/>
        <a:lstStyle/>
        <a:p>
          <a:endParaRPr lang="it-IT"/>
        </a:p>
      </dgm:t>
    </dgm:pt>
    <dgm:pt modelId="{B8F25BDB-0B17-4587-B2A8-FA0531E4DE77}">
      <dgm:prSet phldrT="[Testo]" custT="1"/>
      <dgm:spPr>
        <a:ln>
          <a:solidFill>
            <a:schemeClr val="accent6">
              <a:lumMod val="75000"/>
            </a:schemeClr>
          </a:solidFill>
        </a:ln>
      </dgm:spPr>
      <dgm:t>
        <a:bodyPr/>
        <a:lstStyle/>
        <a:p>
          <a:endParaRPr lang="it-IT" sz="1500" dirty="0"/>
        </a:p>
        <a:p>
          <a:r>
            <a:rPr lang="it-IT" sz="1500" dirty="0"/>
            <a:t>Frequenza di acquisto occasionale</a:t>
          </a:r>
        </a:p>
        <a:p>
          <a:r>
            <a:rPr lang="it-IT" sz="1500" dirty="0"/>
            <a:t>Elementi che non funzionano</a:t>
          </a:r>
        </a:p>
        <a:p>
          <a:r>
            <a:rPr lang="it-IT" sz="1500" dirty="0"/>
            <a:t>Siamo troppo grandi o troppo piccoli</a:t>
          </a:r>
        </a:p>
        <a:p>
          <a:r>
            <a:rPr lang="it-IT" sz="1500" dirty="0"/>
            <a:t>Scarsa notorietà del marchio</a:t>
          </a:r>
        </a:p>
      </dgm:t>
    </dgm:pt>
    <dgm:pt modelId="{6058A08D-8260-4429-89E1-57BF92232BDA}" type="parTrans" cxnId="{9AEE89E9-7728-4599-93E7-FC49C9233059}">
      <dgm:prSet/>
      <dgm:spPr/>
      <dgm:t>
        <a:bodyPr/>
        <a:lstStyle/>
        <a:p>
          <a:endParaRPr lang="it-IT"/>
        </a:p>
      </dgm:t>
    </dgm:pt>
    <dgm:pt modelId="{C2E358D1-18F2-42F2-86D1-CA3868E9BD9D}" type="sibTrans" cxnId="{9AEE89E9-7728-4599-93E7-FC49C9233059}">
      <dgm:prSet/>
      <dgm:spPr/>
      <dgm:t>
        <a:bodyPr/>
        <a:lstStyle/>
        <a:p>
          <a:endParaRPr lang="it-IT"/>
        </a:p>
      </dgm:t>
    </dgm:pt>
    <dgm:pt modelId="{3FF373AF-927B-4BE9-B5EA-5F999E2B0E42}">
      <dgm:prSet phldrT="[Testo]" custT="1"/>
      <dgm:spPr>
        <a:ln>
          <a:solidFill>
            <a:schemeClr val="accent6">
              <a:lumMod val="75000"/>
            </a:schemeClr>
          </a:solidFill>
        </a:ln>
      </dgm:spPr>
      <dgm:t>
        <a:bodyPr/>
        <a:lstStyle/>
        <a:p>
          <a:r>
            <a:rPr lang="it-IT" sz="1500" dirty="0"/>
            <a:t>Prodotto versatile</a:t>
          </a:r>
        </a:p>
        <a:p>
          <a:r>
            <a:rPr lang="it-IT" sz="1500" dirty="0"/>
            <a:t>Possibilità di offrire nuovi servizi</a:t>
          </a:r>
        </a:p>
        <a:p>
          <a:r>
            <a:rPr lang="it-IT" sz="1500" dirty="0"/>
            <a:t>Nuova nicchia  di mercato.</a:t>
          </a:r>
        </a:p>
        <a:p>
          <a:r>
            <a:rPr lang="it-IT" sz="1500" dirty="0"/>
            <a:t>Innovazione.</a:t>
          </a:r>
        </a:p>
      </dgm:t>
    </dgm:pt>
    <dgm:pt modelId="{DB34696A-0C3C-47FA-B25E-4FAFA8A597EA}" type="parTrans" cxnId="{3E730FC8-8162-4B76-AF81-4739F2525D7D}">
      <dgm:prSet/>
      <dgm:spPr/>
      <dgm:t>
        <a:bodyPr/>
        <a:lstStyle/>
        <a:p>
          <a:endParaRPr lang="it-IT"/>
        </a:p>
      </dgm:t>
    </dgm:pt>
    <dgm:pt modelId="{76FF6B9A-086D-44D2-A1E2-95BF9DA09C68}" type="sibTrans" cxnId="{3E730FC8-8162-4B76-AF81-4739F2525D7D}">
      <dgm:prSet/>
      <dgm:spPr/>
      <dgm:t>
        <a:bodyPr/>
        <a:lstStyle/>
        <a:p>
          <a:endParaRPr lang="it-IT"/>
        </a:p>
      </dgm:t>
    </dgm:pt>
    <dgm:pt modelId="{06CAFE8B-AAC8-4679-B612-85C763DA320F}">
      <dgm:prSet phldrT="[Testo]" custT="1"/>
      <dgm:spPr>
        <a:ln>
          <a:solidFill>
            <a:schemeClr val="accent6">
              <a:lumMod val="75000"/>
            </a:schemeClr>
          </a:solidFill>
        </a:ln>
      </dgm:spPr>
      <dgm:t>
        <a:bodyPr/>
        <a:lstStyle/>
        <a:p>
          <a:r>
            <a:rPr lang="it-IT" sz="1500" dirty="0"/>
            <a:t>Mercato saturo</a:t>
          </a:r>
        </a:p>
        <a:p>
          <a:r>
            <a:rPr lang="it-IT" sz="1500" dirty="0"/>
            <a:t>Forte competizione</a:t>
          </a:r>
        </a:p>
        <a:p>
          <a:r>
            <a:rPr lang="it-IT" sz="1500" dirty="0"/>
            <a:t>Poca fedeltà alla marca</a:t>
          </a:r>
        </a:p>
        <a:p>
          <a:r>
            <a:rPr lang="it-IT" sz="1500" dirty="0"/>
            <a:t>Elevata competitività</a:t>
          </a:r>
        </a:p>
        <a:p>
          <a:r>
            <a:rPr lang="it-IT" sz="1500" dirty="0"/>
            <a:t>Uscita di un nuovo prodotto concorrente</a:t>
          </a:r>
        </a:p>
        <a:p>
          <a:r>
            <a:rPr lang="it-IT" sz="1500" dirty="0"/>
            <a:t>Diminuzione dei consumi </a:t>
          </a:r>
        </a:p>
      </dgm:t>
    </dgm:pt>
    <dgm:pt modelId="{0476C701-2818-4476-8DB2-0F13AABE29EE}" type="parTrans" cxnId="{B77E01EA-F6E4-4285-A955-EE2ADADDF726}">
      <dgm:prSet/>
      <dgm:spPr/>
      <dgm:t>
        <a:bodyPr/>
        <a:lstStyle/>
        <a:p>
          <a:endParaRPr lang="it-IT"/>
        </a:p>
      </dgm:t>
    </dgm:pt>
    <dgm:pt modelId="{8526374B-2598-485C-9445-9CE183428F53}" type="sibTrans" cxnId="{B77E01EA-F6E4-4285-A955-EE2ADADDF726}">
      <dgm:prSet/>
      <dgm:spPr/>
      <dgm:t>
        <a:bodyPr/>
        <a:lstStyle/>
        <a:p>
          <a:endParaRPr lang="it-IT"/>
        </a:p>
      </dgm:t>
    </dgm:pt>
    <dgm:pt modelId="{921F3CB3-9D97-4EA5-93B7-99B02A745FF2}" type="pres">
      <dgm:prSet presAssocID="{61FADA85-62BA-4D1B-9079-7BBB720A23C5}" presName="diagram" presStyleCnt="0">
        <dgm:presLayoutVars>
          <dgm:chMax val="1"/>
          <dgm:dir/>
          <dgm:animLvl val="ctr"/>
          <dgm:resizeHandles val="exact"/>
        </dgm:presLayoutVars>
      </dgm:prSet>
      <dgm:spPr/>
    </dgm:pt>
    <dgm:pt modelId="{5D6E8707-E264-40F5-8804-AD2C27522FA8}" type="pres">
      <dgm:prSet presAssocID="{61FADA85-62BA-4D1B-9079-7BBB720A23C5}" presName="matrix" presStyleCnt="0"/>
      <dgm:spPr/>
    </dgm:pt>
    <dgm:pt modelId="{F2494BF5-98ED-425A-BEE6-D0F7B2F1FD9C}" type="pres">
      <dgm:prSet presAssocID="{61FADA85-62BA-4D1B-9079-7BBB720A23C5}" presName="tile1" presStyleLbl="node1" presStyleIdx="0" presStyleCnt="4" custLinFactNeighborX="251" custLinFactNeighborY="-5100"/>
      <dgm:spPr/>
    </dgm:pt>
    <dgm:pt modelId="{29E67725-CE20-4714-991C-0C79A13314E3}" type="pres">
      <dgm:prSet presAssocID="{61FADA85-62BA-4D1B-9079-7BBB720A23C5}" presName="tile1text" presStyleLbl="node1" presStyleIdx="0" presStyleCnt="4">
        <dgm:presLayoutVars>
          <dgm:chMax val="0"/>
          <dgm:chPref val="0"/>
          <dgm:bulletEnabled val="1"/>
        </dgm:presLayoutVars>
      </dgm:prSet>
      <dgm:spPr/>
    </dgm:pt>
    <dgm:pt modelId="{9E0BEB67-0F79-4988-9FA5-3465AF7F0180}" type="pres">
      <dgm:prSet presAssocID="{61FADA85-62BA-4D1B-9079-7BBB720A23C5}" presName="tile2" presStyleLbl="node1" presStyleIdx="1" presStyleCnt="4"/>
      <dgm:spPr/>
    </dgm:pt>
    <dgm:pt modelId="{517247C7-E6D8-487C-9E4C-A743197CB0FE}" type="pres">
      <dgm:prSet presAssocID="{61FADA85-62BA-4D1B-9079-7BBB720A23C5}" presName="tile2text" presStyleLbl="node1" presStyleIdx="1" presStyleCnt="4">
        <dgm:presLayoutVars>
          <dgm:chMax val="0"/>
          <dgm:chPref val="0"/>
          <dgm:bulletEnabled val="1"/>
        </dgm:presLayoutVars>
      </dgm:prSet>
      <dgm:spPr/>
    </dgm:pt>
    <dgm:pt modelId="{5E18C7A7-ACA8-4A18-9965-BEAE0A1897A3}" type="pres">
      <dgm:prSet presAssocID="{61FADA85-62BA-4D1B-9079-7BBB720A23C5}" presName="tile3" presStyleLbl="node1" presStyleIdx="2" presStyleCnt="4"/>
      <dgm:spPr/>
    </dgm:pt>
    <dgm:pt modelId="{91662428-D736-42E9-946F-47497AE80E09}" type="pres">
      <dgm:prSet presAssocID="{61FADA85-62BA-4D1B-9079-7BBB720A23C5}" presName="tile3text" presStyleLbl="node1" presStyleIdx="2" presStyleCnt="4">
        <dgm:presLayoutVars>
          <dgm:chMax val="0"/>
          <dgm:chPref val="0"/>
          <dgm:bulletEnabled val="1"/>
        </dgm:presLayoutVars>
      </dgm:prSet>
      <dgm:spPr/>
    </dgm:pt>
    <dgm:pt modelId="{A7B36F14-1D16-4D04-9F47-57B63301DA43}" type="pres">
      <dgm:prSet presAssocID="{61FADA85-62BA-4D1B-9079-7BBB720A23C5}" presName="tile4" presStyleLbl="node1" presStyleIdx="3" presStyleCnt="4"/>
      <dgm:spPr/>
    </dgm:pt>
    <dgm:pt modelId="{3E2E7F54-DE5B-408C-B0D5-B1CAF2E715AA}" type="pres">
      <dgm:prSet presAssocID="{61FADA85-62BA-4D1B-9079-7BBB720A23C5}" presName="tile4text" presStyleLbl="node1" presStyleIdx="3" presStyleCnt="4">
        <dgm:presLayoutVars>
          <dgm:chMax val="0"/>
          <dgm:chPref val="0"/>
          <dgm:bulletEnabled val="1"/>
        </dgm:presLayoutVars>
      </dgm:prSet>
      <dgm:spPr/>
    </dgm:pt>
    <dgm:pt modelId="{A1095C71-0C7B-438E-B683-DF19CF5CBC31}" type="pres">
      <dgm:prSet presAssocID="{61FADA85-62BA-4D1B-9079-7BBB720A23C5}" presName="centerTile" presStyleLbl="fgShp" presStyleIdx="0" presStyleCnt="1">
        <dgm:presLayoutVars>
          <dgm:chMax val="0"/>
          <dgm:chPref val="0"/>
        </dgm:presLayoutVars>
      </dgm:prSet>
      <dgm:spPr/>
    </dgm:pt>
  </dgm:ptLst>
  <dgm:cxnLst>
    <dgm:cxn modelId="{61567807-EA55-4967-B74E-29509EFDAB97}" type="presOf" srcId="{B8F25BDB-0B17-4587-B2A8-FA0531E4DE77}" destId="{9E0BEB67-0F79-4988-9FA5-3465AF7F0180}" srcOrd="0" destOrd="0" presId="urn:microsoft.com/office/officeart/2005/8/layout/matrix1"/>
    <dgm:cxn modelId="{95754820-FCBC-469D-A2F4-60E7CA714121}" type="presOf" srcId="{6CF0C725-9377-4D06-A123-79FDC9F2869A}" destId="{29E67725-CE20-4714-991C-0C79A13314E3}" srcOrd="1" destOrd="0" presId="urn:microsoft.com/office/officeart/2005/8/layout/matrix1"/>
    <dgm:cxn modelId="{9462DB20-183A-40BD-8D1A-39DDA2794566}" srcId="{A5D390ED-BCFA-4DEA-A5AD-07B7DA871569}" destId="{6CF0C725-9377-4D06-A123-79FDC9F2869A}" srcOrd="0" destOrd="0" parTransId="{DB2B9F72-95F0-4CF6-AA4C-871C4DE9CCFE}" sibTransId="{631CE8EB-5C27-40B4-8E6E-E129EF5FBFB0}"/>
    <dgm:cxn modelId="{A0C1993F-CC91-4D1A-9562-73352CE79B4A}" type="presOf" srcId="{6CF0C725-9377-4D06-A123-79FDC9F2869A}" destId="{F2494BF5-98ED-425A-BEE6-D0F7B2F1FD9C}" srcOrd="0" destOrd="0" presId="urn:microsoft.com/office/officeart/2005/8/layout/matrix1"/>
    <dgm:cxn modelId="{5195C181-226F-494F-986B-1010817A5B76}" type="presOf" srcId="{3FF373AF-927B-4BE9-B5EA-5F999E2B0E42}" destId="{5E18C7A7-ACA8-4A18-9965-BEAE0A1897A3}" srcOrd="0" destOrd="0" presId="urn:microsoft.com/office/officeart/2005/8/layout/matrix1"/>
    <dgm:cxn modelId="{CE7F529D-DB96-45C9-A18E-7BFF19B62AA3}" type="presOf" srcId="{3FF373AF-927B-4BE9-B5EA-5F999E2B0E42}" destId="{91662428-D736-42E9-946F-47497AE80E09}" srcOrd="1" destOrd="0" presId="urn:microsoft.com/office/officeart/2005/8/layout/matrix1"/>
    <dgm:cxn modelId="{1369CB9D-5B0E-4FE1-9535-8D06C7B16FC4}" type="presOf" srcId="{61FADA85-62BA-4D1B-9079-7BBB720A23C5}" destId="{921F3CB3-9D97-4EA5-93B7-99B02A745FF2}" srcOrd="0" destOrd="0" presId="urn:microsoft.com/office/officeart/2005/8/layout/matrix1"/>
    <dgm:cxn modelId="{E45E3BB7-7DD3-47F2-96CA-9E95381ECC01}" type="presOf" srcId="{B8F25BDB-0B17-4587-B2A8-FA0531E4DE77}" destId="{517247C7-E6D8-487C-9E4C-A743197CB0FE}" srcOrd="1" destOrd="0" presId="urn:microsoft.com/office/officeart/2005/8/layout/matrix1"/>
    <dgm:cxn modelId="{3E730FC8-8162-4B76-AF81-4739F2525D7D}" srcId="{A5D390ED-BCFA-4DEA-A5AD-07B7DA871569}" destId="{3FF373AF-927B-4BE9-B5EA-5F999E2B0E42}" srcOrd="2" destOrd="0" parTransId="{DB34696A-0C3C-47FA-B25E-4FAFA8A597EA}" sibTransId="{76FF6B9A-086D-44D2-A1E2-95BF9DA09C68}"/>
    <dgm:cxn modelId="{02087EE9-CF83-4077-8114-06C09D5638BE}" type="presOf" srcId="{06CAFE8B-AAC8-4679-B612-85C763DA320F}" destId="{A7B36F14-1D16-4D04-9F47-57B63301DA43}" srcOrd="0" destOrd="0" presId="urn:microsoft.com/office/officeart/2005/8/layout/matrix1"/>
    <dgm:cxn modelId="{9AEE89E9-7728-4599-93E7-FC49C9233059}" srcId="{A5D390ED-BCFA-4DEA-A5AD-07B7DA871569}" destId="{B8F25BDB-0B17-4587-B2A8-FA0531E4DE77}" srcOrd="1" destOrd="0" parTransId="{6058A08D-8260-4429-89E1-57BF92232BDA}" sibTransId="{C2E358D1-18F2-42F2-86D1-CA3868E9BD9D}"/>
    <dgm:cxn modelId="{B77E01EA-F6E4-4285-A955-EE2ADADDF726}" srcId="{A5D390ED-BCFA-4DEA-A5AD-07B7DA871569}" destId="{06CAFE8B-AAC8-4679-B612-85C763DA320F}" srcOrd="3" destOrd="0" parTransId="{0476C701-2818-4476-8DB2-0F13AABE29EE}" sibTransId="{8526374B-2598-485C-9445-9CE183428F53}"/>
    <dgm:cxn modelId="{97BDC2EC-0E4C-446B-B488-F67C2746FF26}" type="presOf" srcId="{06CAFE8B-AAC8-4679-B612-85C763DA320F}" destId="{3E2E7F54-DE5B-408C-B0D5-B1CAF2E715AA}" srcOrd="1" destOrd="0" presId="urn:microsoft.com/office/officeart/2005/8/layout/matrix1"/>
    <dgm:cxn modelId="{966DD5F6-08FD-4FBE-9801-B4F2892F05EB}" srcId="{61FADA85-62BA-4D1B-9079-7BBB720A23C5}" destId="{A5D390ED-BCFA-4DEA-A5AD-07B7DA871569}" srcOrd="0" destOrd="0" parTransId="{781F725E-4DAD-4B9B-8FD5-A28241324B93}" sibTransId="{1C02E721-7F25-475D-88BB-60066F3E6067}"/>
    <dgm:cxn modelId="{FADA9DF8-D21E-4F6D-8611-604B9AFE25F2}" type="presOf" srcId="{A5D390ED-BCFA-4DEA-A5AD-07B7DA871569}" destId="{A1095C71-0C7B-438E-B683-DF19CF5CBC31}" srcOrd="0" destOrd="0" presId="urn:microsoft.com/office/officeart/2005/8/layout/matrix1"/>
    <dgm:cxn modelId="{AE2B6223-1249-419C-8F3F-D8FFE71FAFD5}" type="presParOf" srcId="{921F3CB3-9D97-4EA5-93B7-99B02A745FF2}" destId="{5D6E8707-E264-40F5-8804-AD2C27522FA8}" srcOrd="0" destOrd="0" presId="urn:microsoft.com/office/officeart/2005/8/layout/matrix1"/>
    <dgm:cxn modelId="{5ECAF363-DAC5-4907-928F-DCB8F8164BE3}" type="presParOf" srcId="{5D6E8707-E264-40F5-8804-AD2C27522FA8}" destId="{F2494BF5-98ED-425A-BEE6-D0F7B2F1FD9C}" srcOrd="0" destOrd="0" presId="urn:microsoft.com/office/officeart/2005/8/layout/matrix1"/>
    <dgm:cxn modelId="{519174BC-5D77-4777-B690-57FC63F794BE}" type="presParOf" srcId="{5D6E8707-E264-40F5-8804-AD2C27522FA8}" destId="{29E67725-CE20-4714-991C-0C79A13314E3}" srcOrd="1" destOrd="0" presId="urn:microsoft.com/office/officeart/2005/8/layout/matrix1"/>
    <dgm:cxn modelId="{56AA3AA4-0048-409A-AA64-CCE28C080D3C}" type="presParOf" srcId="{5D6E8707-E264-40F5-8804-AD2C27522FA8}" destId="{9E0BEB67-0F79-4988-9FA5-3465AF7F0180}" srcOrd="2" destOrd="0" presId="urn:microsoft.com/office/officeart/2005/8/layout/matrix1"/>
    <dgm:cxn modelId="{B7FED253-1C97-4C71-9FBD-4B81EFAEEB59}" type="presParOf" srcId="{5D6E8707-E264-40F5-8804-AD2C27522FA8}" destId="{517247C7-E6D8-487C-9E4C-A743197CB0FE}" srcOrd="3" destOrd="0" presId="urn:microsoft.com/office/officeart/2005/8/layout/matrix1"/>
    <dgm:cxn modelId="{15D16248-7556-4038-8435-B9531B1721E6}" type="presParOf" srcId="{5D6E8707-E264-40F5-8804-AD2C27522FA8}" destId="{5E18C7A7-ACA8-4A18-9965-BEAE0A1897A3}" srcOrd="4" destOrd="0" presId="urn:microsoft.com/office/officeart/2005/8/layout/matrix1"/>
    <dgm:cxn modelId="{4C18C4E8-7BB1-49B5-A5D0-B72245AEF443}" type="presParOf" srcId="{5D6E8707-E264-40F5-8804-AD2C27522FA8}" destId="{91662428-D736-42E9-946F-47497AE80E09}" srcOrd="5" destOrd="0" presId="urn:microsoft.com/office/officeart/2005/8/layout/matrix1"/>
    <dgm:cxn modelId="{72EC4D21-14E8-4DE3-AF24-BE29D5EE190C}" type="presParOf" srcId="{5D6E8707-E264-40F5-8804-AD2C27522FA8}" destId="{A7B36F14-1D16-4D04-9F47-57B63301DA43}" srcOrd="6" destOrd="0" presId="urn:microsoft.com/office/officeart/2005/8/layout/matrix1"/>
    <dgm:cxn modelId="{D1BC5BFF-BB3B-453E-8D2E-5C263E2BC8C0}" type="presParOf" srcId="{5D6E8707-E264-40F5-8804-AD2C27522FA8}" destId="{3E2E7F54-DE5B-408C-B0D5-B1CAF2E715AA}" srcOrd="7" destOrd="0" presId="urn:microsoft.com/office/officeart/2005/8/layout/matrix1"/>
    <dgm:cxn modelId="{1C5F0E5D-7299-471B-9150-E6B17B6DD00B}" type="presParOf" srcId="{921F3CB3-9D97-4EA5-93B7-99B02A745FF2}" destId="{A1095C71-0C7B-438E-B683-DF19CF5CBC3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1DF211-B59C-4700-AE98-6EEA672613C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it-IT"/>
        </a:p>
      </dgm:t>
    </dgm:pt>
    <dgm:pt modelId="{BC9DCC40-C9E7-42A9-9086-5324B8BEC1A2}">
      <dgm:prSet phldrT="[Testo]"/>
      <dgm:spPr>
        <a:solidFill>
          <a:srgbClr val="7030A0"/>
        </a:solidFill>
      </dgm:spPr>
      <dgm:t>
        <a:bodyPr/>
        <a:lstStyle/>
        <a:p>
          <a:r>
            <a:rPr lang="it-IT" b="1" dirty="0">
              <a:solidFill>
                <a:schemeClr val="bg1"/>
              </a:solidFill>
            </a:rPr>
            <a:t>SWOT</a:t>
          </a:r>
          <a:r>
            <a:rPr lang="it-IT" dirty="0">
              <a:solidFill>
                <a:schemeClr val="bg1"/>
              </a:solidFill>
            </a:rPr>
            <a:t> conservatorio</a:t>
          </a:r>
        </a:p>
      </dgm:t>
    </dgm:pt>
    <dgm:pt modelId="{351CECAD-C06D-4878-A85D-EB161BDCE066}" type="parTrans" cxnId="{5817FBDC-906E-42B8-8EF6-EA07FAB5697D}">
      <dgm:prSet/>
      <dgm:spPr/>
      <dgm:t>
        <a:bodyPr/>
        <a:lstStyle/>
        <a:p>
          <a:endParaRPr lang="it-IT"/>
        </a:p>
      </dgm:t>
    </dgm:pt>
    <dgm:pt modelId="{A1EA53E0-1B60-46E4-B293-6F622B476072}" type="sibTrans" cxnId="{5817FBDC-906E-42B8-8EF6-EA07FAB5697D}">
      <dgm:prSet/>
      <dgm:spPr/>
      <dgm:t>
        <a:bodyPr/>
        <a:lstStyle/>
        <a:p>
          <a:endParaRPr lang="it-IT"/>
        </a:p>
      </dgm:t>
    </dgm:pt>
    <dgm:pt modelId="{3AAE4147-B6D9-4BDD-BD19-ABBF145EADAC}" type="pres">
      <dgm:prSet presAssocID="{231DF211-B59C-4700-AE98-6EEA672613C3}" presName="diagram" presStyleCnt="0">
        <dgm:presLayoutVars>
          <dgm:chMax val="1"/>
          <dgm:dir/>
          <dgm:animLvl val="ctr"/>
          <dgm:resizeHandles val="exact"/>
        </dgm:presLayoutVars>
      </dgm:prSet>
      <dgm:spPr/>
    </dgm:pt>
    <dgm:pt modelId="{C0DC88DC-DE8C-4609-8790-113A4EC2B7C2}" type="pres">
      <dgm:prSet presAssocID="{231DF211-B59C-4700-AE98-6EEA672613C3}" presName="matrix" presStyleCnt="0"/>
      <dgm:spPr/>
    </dgm:pt>
    <dgm:pt modelId="{A966E38D-60DF-42FE-91B1-E90F003AC26D}" type="pres">
      <dgm:prSet presAssocID="{231DF211-B59C-4700-AE98-6EEA672613C3}" presName="tile1" presStyleLbl="node1" presStyleIdx="0" presStyleCnt="4" custLinFactNeighborX="-9485" custLinFactNeighborY="-20110"/>
      <dgm:spPr>
        <a:solidFill>
          <a:schemeClr val="accent2">
            <a:lumMod val="20000"/>
            <a:lumOff val="80000"/>
          </a:schemeClr>
        </a:solidFill>
      </dgm:spPr>
    </dgm:pt>
    <dgm:pt modelId="{5A8B083C-BFBA-4321-8A03-17EB35C86A37}" type="pres">
      <dgm:prSet presAssocID="{231DF211-B59C-4700-AE98-6EEA672613C3}" presName="tile1text" presStyleLbl="node1" presStyleIdx="0" presStyleCnt="4">
        <dgm:presLayoutVars>
          <dgm:chMax val="0"/>
          <dgm:chPref val="0"/>
          <dgm:bulletEnabled val="1"/>
        </dgm:presLayoutVars>
      </dgm:prSet>
      <dgm:spPr/>
    </dgm:pt>
    <dgm:pt modelId="{A5B65A58-9CD9-4862-AD94-E30C0090714A}" type="pres">
      <dgm:prSet presAssocID="{231DF211-B59C-4700-AE98-6EEA672613C3}" presName="tile2" presStyleLbl="node1" presStyleIdx="1" presStyleCnt="4"/>
      <dgm:spPr>
        <a:solidFill>
          <a:schemeClr val="bg1">
            <a:lumMod val="85000"/>
          </a:schemeClr>
        </a:solidFill>
      </dgm:spPr>
    </dgm:pt>
    <dgm:pt modelId="{34CECD71-3321-4E24-A97C-98FA312219A7}" type="pres">
      <dgm:prSet presAssocID="{231DF211-B59C-4700-AE98-6EEA672613C3}" presName="tile2text" presStyleLbl="node1" presStyleIdx="1" presStyleCnt="4">
        <dgm:presLayoutVars>
          <dgm:chMax val="0"/>
          <dgm:chPref val="0"/>
          <dgm:bulletEnabled val="1"/>
        </dgm:presLayoutVars>
      </dgm:prSet>
      <dgm:spPr/>
    </dgm:pt>
    <dgm:pt modelId="{FE051F31-77E7-4407-88FC-8223D1BEFC09}" type="pres">
      <dgm:prSet presAssocID="{231DF211-B59C-4700-AE98-6EEA672613C3}" presName="tile3" presStyleLbl="node1" presStyleIdx="2" presStyleCnt="4"/>
      <dgm:spPr>
        <a:solidFill>
          <a:schemeClr val="accent4">
            <a:lumMod val="40000"/>
            <a:lumOff val="60000"/>
          </a:schemeClr>
        </a:solidFill>
      </dgm:spPr>
    </dgm:pt>
    <dgm:pt modelId="{19964325-5CE9-4BBA-9AF7-E11E91ABE5CB}" type="pres">
      <dgm:prSet presAssocID="{231DF211-B59C-4700-AE98-6EEA672613C3}" presName="tile3text" presStyleLbl="node1" presStyleIdx="2" presStyleCnt="4">
        <dgm:presLayoutVars>
          <dgm:chMax val="0"/>
          <dgm:chPref val="0"/>
          <dgm:bulletEnabled val="1"/>
        </dgm:presLayoutVars>
      </dgm:prSet>
      <dgm:spPr/>
    </dgm:pt>
    <dgm:pt modelId="{23A83381-89E5-4A94-BF9A-0CCEEC6FE202}" type="pres">
      <dgm:prSet presAssocID="{231DF211-B59C-4700-AE98-6EEA672613C3}" presName="tile4" presStyleLbl="node1" presStyleIdx="3" presStyleCnt="4"/>
      <dgm:spPr>
        <a:solidFill>
          <a:schemeClr val="accent5">
            <a:lumMod val="40000"/>
            <a:lumOff val="60000"/>
          </a:schemeClr>
        </a:solidFill>
      </dgm:spPr>
    </dgm:pt>
    <dgm:pt modelId="{ECA257FA-E216-434C-B2D6-FCED745E49AB}" type="pres">
      <dgm:prSet presAssocID="{231DF211-B59C-4700-AE98-6EEA672613C3}" presName="tile4text" presStyleLbl="node1" presStyleIdx="3" presStyleCnt="4">
        <dgm:presLayoutVars>
          <dgm:chMax val="0"/>
          <dgm:chPref val="0"/>
          <dgm:bulletEnabled val="1"/>
        </dgm:presLayoutVars>
      </dgm:prSet>
      <dgm:spPr/>
    </dgm:pt>
    <dgm:pt modelId="{B91D1445-83A6-43FD-9E98-B083D001671B}" type="pres">
      <dgm:prSet presAssocID="{231DF211-B59C-4700-AE98-6EEA672613C3}" presName="centerTile" presStyleLbl="fgShp" presStyleIdx="0" presStyleCnt="1">
        <dgm:presLayoutVars>
          <dgm:chMax val="0"/>
          <dgm:chPref val="0"/>
        </dgm:presLayoutVars>
      </dgm:prSet>
      <dgm:spPr/>
    </dgm:pt>
  </dgm:ptLst>
  <dgm:cxnLst>
    <dgm:cxn modelId="{3F09361E-C73C-43D8-AE02-7795AC88872D}" type="presOf" srcId="{BC9DCC40-C9E7-42A9-9086-5324B8BEC1A2}" destId="{B91D1445-83A6-43FD-9E98-B083D001671B}" srcOrd="0" destOrd="0" presId="urn:microsoft.com/office/officeart/2005/8/layout/matrix1"/>
    <dgm:cxn modelId="{F63D1F4E-3DCF-43C9-B3D1-214BA1656648}" type="presOf" srcId="{231DF211-B59C-4700-AE98-6EEA672613C3}" destId="{3AAE4147-B6D9-4BDD-BD19-ABBF145EADAC}" srcOrd="0" destOrd="0" presId="urn:microsoft.com/office/officeart/2005/8/layout/matrix1"/>
    <dgm:cxn modelId="{5817FBDC-906E-42B8-8EF6-EA07FAB5697D}" srcId="{231DF211-B59C-4700-AE98-6EEA672613C3}" destId="{BC9DCC40-C9E7-42A9-9086-5324B8BEC1A2}" srcOrd="0" destOrd="0" parTransId="{351CECAD-C06D-4878-A85D-EB161BDCE066}" sibTransId="{A1EA53E0-1B60-46E4-B293-6F622B476072}"/>
    <dgm:cxn modelId="{D2EC150D-6C42-47A3-A890-27F7B8764FE4}" type="presParOf" srcId="{3AAE4147-B6D9-4BDD-BD19-ABBF145EADAC}" destId="{C0DC88DC-DE8C-4609-8790-113A4EC2B7C2}" srcOrd="0" destOrd="0" presId="urn:microsoft.com/office/officeart/2005/8/layout/matrix1"/>
    <dgm:cxn modelId="{8F8473B5-649E-46E9-92FE-F8F893B6F092}" type="presParOf" srcId="{C0DC88DC-DE8C-4609-8790-113A4EC2B7C2}" destId="{A966E38D-60DF-42FE-91B1-E90F003AC26D}" srcOrd="0" destOrd="0" presId="urn:microsoft.com/office/officeart/2005/8/layout/matrix1"/>
    <dgm:cxn modelId="{CCD615EA-C997-410A-8FA5-82A7407A2522}" type="presParOf" srcId="{C0DC88DC-DE8C-4609-8790-113A4EC2B7C2}" destId="{5A8B083C-BFBA-4321-8A03-17EB35C86A37}" srcOrd="1" destOrd="0" presId="urn:microsoft.com/office/officeart/2005/8/layout/matrix1"/>
    <dgm:cxn modelId="{59B7CB8E-47A2-43F4-8C33-756BBF72C170}" type="presParOf" srcId="{C0DC88DC-DE8C-4609-8790-113A4EC2B7C2}" destId="{A5B65A58-9CD9-4862-AD94-E30C0090714A}" srcOrd="2" destOrd="0" presId="urn:microsoft.com/office/officeart/2005/8/layout/matrix1"/>
    <dgm:cxn modelId="{F4C1FF73-494C-46DF-996B-F4027A64B461}" type="presParOf" srcId="{C0DC88DC-DE8C-4609-8790-113A4EC2B7C2}" destId="{34CECD71-3321-4E24-A97C-98FA312219A7}" srcOrd="3" destOrd="0" presId="urn:microsoft.com/office/officeart/2005/8/layout/matrix1"/>
    <dgm:cxn modelId="{32890940-DB5C-4410-A138-9F3FC071311B}" type="presParOf" srcId="{C0DC88DC-DE8C-4609-8790-113A4EC2B7C2}" destId="{FE051F31-77E7-4407-88FC-8223D1BEFC09}" srcOrd="4" destOrd="0" presId="urn:microsoft.com/office/officeart/2005/8/layout/matrix1"/>
    <dgm:cxn modelId="{D44A46AC-A27D-4E8E-8E27-155A3E0B2365}" type="presParOf" srcId="{C0DC88DC-DE8C-4609-8790-113A4EC2B7C2}" destId="{19964325-5CE9-4BBA-9AF7-E11E91ABE5CB}" srcOrd="5" destOrd="0" presId="urn:microsoft.com/office/officeart/2005/8/layout/matrix1"/>
    <dgm:cxn modelId="{59307ADF-2AC0-4008-AD8D-F051FF3A41AA}" type="presParOf" srcId="{C0DC88DC-DE8C-4609-8790-113A4EC2B7C2}" destId="{23A83381-89E5-4A94-BF9A-0CCEEC6FE202}" srcOrd="6" destOrd="0" presId="urn:microsoft.com/office/officeart/2005/8/layout/matrix1"/>
    <dgm:cxn modelId="{37A8C908-63CC-4FCB-BAD2-15CA293E6268}" type="presParOf" srcId="{C0DC88DC-DE8C-4609-8790-113A4EC2B7C2}" destId="{ECA257FA-E216-434C-B2D6-FCED745E49AB}" srcOrd="7" destOrd="0" presId="urn:microsoft.com/office/officeart/2005/8/layout/matrix1"/>
    <dgm:cxn modelId="{9381C8B4-F7A0-454D-8CFA-7C94035C65C2}" type="presParOf" srcId="{3AAE4147-B6D9-4BDD-BD19-ABBF145EADAC}" destId="{B91D1445-83A6-43FD-9E98-B083D001671B}"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9891CD-532A-4CE7-A695-9793F189410E}"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it-IT"/>
        </a:p>
      </dgm:t>
    </dgm:pt>
    <dgm:pt modelId="{99F67642-E681-440B-AAD6-D69ADF8F5625}">
      <dgm:prSet custT="1"/>
      <dgm:spPr/>
      <dgm:t>
        <a:bodyPr/>
        <a:lstStyle/>
        <a:p>
          <a:pPr rtl="0"/>
          <a:r>
            <a:rPr lang="it-IT" sz="2400" dirty="0">
              <a:latin typeface="+mj-lt"/>
            </a:rPr>
            <a:t>Il posizionamento è dato dalla collocazione ideale che i pubblici di riferimento attribuiscono al brand/prodotto/servizio. </a:t>
          </a:r>
        </a:p>
      </dgm:t>
    </dgm:pt>
    <dgm:pt modelId="{7F86C624-7124-4005-88E9-36364289A7CA}" type="parTrans" cxnId="{1BD0FEB5-2B0B-4BDF-BB7A-05C194EC6EED}">
      <dgm:prSet/>
      <dgm:spPr/>
      <dgm:t>
        <a:bodyPr/>
        <a:lstStyle/>
        <a:p>
          <a:endParaRPr lang="it-IT" sz="1400">
            <a:latin typeface="+mj-lt"/>
          </a:endParaRPr>
        </a:p>
      </dgm:t>
    </dgm:pt>
    <dgm:pt modelId="{E978981E-1C5B-479D-A715-733BE6E08891}" type="sibTrans" cxnId="{1BD0FEB5-2B0B-4BDF-BB7A-05C194EC6EED}">
      <dgm:prSet/>
      <dgm:spPr/>
      <dgm:t>
        <a:bodyPr/>
        <a:lstStyle/>
        <a:p>
          <a:endParaRPr lang="it-IT" sz="1400">
            <a:latin typeface="+mj-lt"/>
          </a:endParaRPr>
        </a:p>
      </dgm:t>
    </dgm:pt>
    <dgm:pt modelId="{C823362E-6666-4EF9-8BE3-654B1979ACD4}">
      <dgm:prSet custT="1"/>
      <dgm:spPr/>
      <dgm:t>
        <a:bodyPr/>
        <a:lstStyle/>
        <a:p>
          <a:pPr rtl="0"/>
          <a:r>
            <a:rPr lang="it-IT" sz="2400" dirty="0">
              <a:latin typeface="+mj-lt"/>
            </a:rPr>
            <a:t>In esso è racchiusa la personalità del brand/prodotto/servizio.</a:t>
          </a:r>
        </a:p>
      </dgm:t>
    </dgm:pt>
    <dgm:pt modelId="{CECA1514-E00E-4032-BFA4-E6EA3350F55C}" type="parTrans" cxnId="{10A068BF-8A5C-47F5-B074-E8338F46CE6B}">
      <dgm:prSet/>
      <dgm:spPr/>
      <dgm:t>
        <a:bodyPr/>
        <a:lstStyle/>
        <a:p>
          <a:endParaRPr lang="it-IT" sz="1400">
            <a:latin typeface="+mj-lt"/>
          </a:endParaRPr>
        </a:p>
      </dgm:t>
    </dgm:pt>
    <dgm:pt modelId="{11AEA9B9-7946-41AB-8B39-FF300E1D4764}" type="sibTrans" cxnId="{10A068BF-8A5C-47F5-B074-E8338F46CE6B}">
      <dgm:prSet/>
      <dgm:spPr/>
      <dgm:t>
        <a:bodyPr/>
        <a:lstStyle/>
        <a:p>
          <a:endParaRPr lang="it-IT" sz="1400">
            <a:latin typeface="+mj-lt"/>
          </a:endParaRPr>
        </a:p>
      </dgm:t>
    </dgm:pt>
    <dgm:pt modelId="{FEE930F0-7369-47DB-9DCF-C7596BEF0E2D}">
      <dgm:prSet custT="1"/>
      <dgm:spPr/>
      <dgm:t>
        <a:bodyPr/>
        <a:lstStyle/>
        <a:p>
          <a:pPr rtl="0"/>
          <a:r>
            <a:rPr lang="it-IT" sz="2400" dirty="0">
              <a:latin typeface="+mj-lt"/>
            </a:rPr>
            <a:t>Deve essere considerato come un’opportunità da cogliere al meglio perché non si può non avere un posizionamento.</a:t>
          </a:r>
        </a:p>
      </dgm:t>
    </dgm:pt>
    <dgm:pt modelId="{5460D52D-1604-4A92-A6ED-E3AC608AD184}" type="parTrans" cxnId="{6ECA0238-6270-46B1-9A13-CF65B79787AA}">
      <dgm:prSet/>
      <dgm:spPr/>
      <dgm:t>
        <a:bodyPr/>
        <a:lstStyle/>
        <a:p>
          <a:endParaRPr lang="it-IT" sz="1400">
            <a:latin typeface="+mj-lt"/>
          </a:endParaRPr>
        </a:p>
      </dgm:t>
    </dgm:pt>
    <dgm:pt modelId="{EAD8C60D-8B76-4291-A9DF-07C4BB8574B7}" type="sibTrans" cxnId="{6ECA0238-6270-46B1-9A13-CF65B79787AA}">
      <dgm:prSet/>
      <dgm:spPr/>
      <dgm:t>
        <a:bodyPr/>
        <a:lstStyle/>
        <a:p>
          <a:endParaRPr lang="it-IT" sz="1400">
            <a:latin typeface="+mj-lt"/>
          </a:endParaRPr>
        </a:p>
      </dgm:t>
    </dgm:pt>
    <dgm:pt modelId="{3CBD03FC-C8C5-438E-ABD7-5561E663B060}" type="pres">
      <dgm:prSet presAssocID="{3C9891CD-532A-4CE7-A695-9793F189410E}" presName="vert0" presStyleCnt="0">
        <dgm:presLayoutVars>
          <dgm:dir/>
          <dgm:animOne val="branch"/>
          <dgm:animLvl val="lvl"/>
        </dgm:presLayoutVars>
      </dgm:prSet>
      <dgm:spPr/>
    </dgm:pt>
    <dgm:pt modelId="{578FAED1-AAF6-461D-B517-CC6D71450EF5}" type="pres">
      <dgm:prSet presAssocID="{99F67642-E681-440B-AAD6-D69ADF8F5625}" presName="thickLine" presStyleLbl="alignNode1" presStyleIdx="0" presStyleCnt="3"/>
      <dgm:spPr>
        <a:ln>
          <a:solidFill>
            <a:schemeClr val="accent6">
              <a:lumMod val="75000"/>
            </a:schemeClr>
          </a:solidFill>
        </a:ln>
      </dgm:spPr>
    </dgm:pt>
    <dgm:pt modelId="{91A4FFEA-A736-4F45-8890-F0F3786A42D9}" type="pres">
      <dgm:prSet presAssocID="{99F67642-E681-440B-AAD6-D69ADF8F5625}" presName="horz1" presStyleCnt="0"/>
      <dgm:spPr/>
    </dgm:pt>
    <dgm:pt modelId="{9AEFF2B2-241E-440A-AA25-4F991E2F670A}" type="pres">
      <dgm:prSet presAssocID="{99F67642-E681-440B-AAD6-D69ADF8F5625}" presName="tx1" presStyleLbl="revTx" presStyleIdx="0" presStyleCnt="3"/>
      <dgm:spPr/>
    </dgm:pt>
    <dgm:pt modelId="{12943241-2C80-4664-A1CE-58C0648CCEC6}" type="pres">
      <dgm:prSet presAssocID="{99F67642-E681-440B-AAD6-D69ADF8F5625}" presName="vert1" presStyleCnt="0"/>
      <dgm:spPr/>
    </dgm:pt>
    <dgm:pt modelId="{F15276A5-2882-462B-95A2-F0FF5E2F8004}" type="pres">
      <dgm:prSet presAssocID="{C823362E-6666-4EF9-8BE3-654B1979ACD4}" presName="thickLine" presStyleLbl="alignNode1" presStyleIdx="1" presStyleCnt="3"/>
      <dgm:spPr>
        <a:ln>
          <a:solidFill>
            <a:schemeClr val="accent6">
              <a:lumMod val="75000"/>
            </a:schemeClr>
          </a:solidFill>
        </a:ln>
      </dgm:spPr>
    </dgm:pt>
    <dgm:pt modelId="{76A45B12-4985-41B8-8C8F-9E7376BDA977}" type="pres">
      <dgm:prSet presAssocID="{C823362E-6666-4EF9-8BE3-654B1979ACD4}" presName="horz1" presStyleCnt="0"/>
      <dgm:spPr/>
    </dgm:pt>
    <dgm:pt modelId="{49231127-213B-4DBF-BAC7-79C23523DD21}" type="pres">
      <dgm:prSet presAssocID="{C823362E-6666-4EF9-8BE3-654B1979ACD4}" presName="tx1" presStyleLbl="revTx" presStyleIdx="1" presStyleCnt="3"/>
      <dgm:spPr/>
    </dgm:pt>
    <dgm:pt modelId="{61F39592-9051-4AF8-81E8-FAFBC13F9105}" type="pres">
      <dgm:prSet presAssocID="{C823362E-6666-4EF9-8BE3-654B1979ACD4}" presName="vert1" presStyleCnt="0"/>
      <dgm:spPr/>
    </dgm:pt>
    <dgm:pt modelId="{FB367C4F-0918-42BF-96FA-39DE831020A4}" type="pres">
      <dgm:prSet presAssocID="{FEE930F0-7369-47DB-9DCF-C7596BEF0E2D}" presName="thickLine" presStyleLbl="alignNode1" presStyleIdx="2" presStyleCnt="3"/>
      <dgm:spPr>
        <a:ln>
          <a:solidFill>
            <a:schemeClr val="accent6">
              <a:lumMod val="75000"/>
            </a:schemeClr>
          </a:solidFill>
        </a:ln>
      </dgm:spPr>
    </dgm:pt>
    <dgm:pt modelId="{F83E963A-32CA-4F4D-8AF7-3800D832FBDE}" type="pres">
      <dgm:prSet presAssocID="{FEE930F0-7369-47DB-9DCF-C7596BEF0E2D}" presName="horz1" presStyleCnt="0"/>
      <dgm:spPr/>
    </dgm:pt>
    <dgm:pt modelId="{2348C883-E14C-4D23-8344-E771737F5193}" type="pres">
      <dgm:prSet presAssocID="{FEE930F0-7369-47DB-9DCF-C7596BEF0E2D}" presName="tx1" presStyleLbl="revTx" presStyleIdx="2" presStyleCnt="3"/>
      <dgm:spPr/>
    </dgm:pt>
    <dgm:pt modelId="{C8B3210D-CCD3-4C3E-A865-F9FF69B1241D}" type="pres">
      <dgm:prSet presAssocID="{FEE930F0-7369-47DB-9DCF-C7596BEF0E2D}" presName="vert1" presStyleCnt="0"/>
      <dgm:spPr/>
    </dgm:pt>
  </dgm:ptLst>
  <dgm:cxnLst>
    <dgm:cxn modelId="{43A8032D-08C4-4B56-A4B6-B6D11A126C32}" type="presOf" srcId="{3C9891CD-532A-4CE7-A695-9793F189410E}" destId="{3CBD03FC-C8C5-438E-ABD7-5561E663B060}" srcOrd="0" destOrd="0" presId="urn:microsoft.com/office/officeart/2008/layout/LinedList"/>
    <dgm:cxn modelId="{6ECA0238-6270-46B1-9A13-CF65B79787AA}" srcId="{3C9891CD-532A-4CE7-A695-9793F189410E}" destId="{FEE930F0-7369-47DB-9DCF-C7596BEF0E2D}" srcOrd="2" destOrd="0" parTransId="{5460D52D-1604-4A92-A6ED-E3AC608AD184}" sibTransId="{EAD8C60D-8B76-4291-A9DF-07C4BB8574B7}"/>
    <dgm:cxn modelId="{F4BB4946-0A34-4DB5-A0C9-3183CF826B34}" type="presOf" srcId="{C823362E-6666-4EF9-8BE3-654B1979ACD4}" destId="{49231127-213B-4DBF-BAC7-79C23523DD21}" srcOrd="0" destOrd="0" presId="urn:microsoft.com/office/officeart/2008/layout/LinedList"/>
    <dgm:cxn modelId="{404BC150-5555-4400-824A-781A336D9E98}" type="presOf" srcId="{99F67642-E681-440B-AAD6-D69ADF8F5625}" destId="{9AEFF2B2-241E-440A-AA25-4F991E2F670A}" srcOrd="0" destOrd="0" presId="urn:microsoft.com/office/officeart/2008/layout/LinedList"/>
    <dgm:cxn modelId="{3D589D92-01E2-4909-8D4D-BA77A089D2BD}" type="presOf" srcId="{FEE930F0-7369-47DB-9DCF-C7596BEF0E2D}" destId="{2348C883-E14C-4D23-8344-E771737F5193}" srcOrd="0" destOrd="0" presId="urn:microsoft.com/office/officeart/2008/layout/LinedList"/>
    <dgm:cxn modelId="{1BD0FEB5-2B0B-4BDF-BB7A-05C194EC6EED}" srcId="{3C9891CD-532A-4CE7-A695-9793F189410E}" destId="{99F67642-E681-440B-AAD6-D69ADF8F5625}" srcOrd="0" destOrd="0" parTransId="{7F86C624-7124-4005-88E9-36364289A7CA}" sibTransId="{E978981E-1C5B-479D-A715-733BE6E08891}"/>
    <dgm:cxn modelId="{10A068BF-8A5C-47F5-B074-E8338F46CE6B}" srcId="{3C9891CD-532A-4CE7-A695-9793F189410E}" destId="{C823362E-6666-4EF9-8BE3-654B1979ACD4}" srcOrd="1" destOrd="0" parTransId="{CECA1514-E00E-4032-BFA4-E6EA3350F55C}" sibTransId="{11AEA9B9-7946-41AB-8B39-FF300E1D4764}"/>
    <dgm:cxn modelId="{25F2BBFD-DDD2-4153-AF79-41154AEC57EA}" type="presParOf" srcId="{3CBD03FC-C8C5-438E-ABD7-5561E663B060}" destId="{578FAED1-AAF6-461D-B517-CC6D71450EF5}" srcOrd="0" destOrd="0" presId="urn:microsoft.com/office/officeart/2008/layout/LinedList"/>
    <dgm:cxn modelId="{7FBE1443-0F53-47FE-9C29-3F9EE953F345}" type="presParOf" srcId="{3CBD03FC-C8C5-438E-ABD7-5561E663B060}" destId="{91A4FFEA-A736-4F45-8890-F0F3786A42D9}" srcOrd="1" destOrd="0" presId="urn:microsoft.com/office/officeart/2008/layout/LinedList"/>
    <dgm:cxn modelId="{2CACB556-C967-48D3-A7AE-21055EDB325C}" type="presParOf" srcId="{91A4FFEA-A736-4F45-8890-F0F3786A42D9}" destId="{9AEFF2B2-241E-440A-AA25-4F991E2F670A}" srcOrd="0" destOrd="0" presId="urn:microsoft.com/office/officeart/2008/layout/LinedList"/>
    <dgm:cxn modelId="{E4DE2BD0-F053-4925-828E-C8800A783987}" type="presParOf" srcId="{91A4FFEA-A736-4F45-8890-F0F3786A42D9}" destId="{12943241-2C80-4664-A1CE-58C0648CCEC6}" srcOrd="1" destOrd="0" presId="urn:microsoft.com/office/officeart/2008/layout/LinedList"/>
    <dgm:cxn modelId="{F618A567-9797-44C0-99DA-E657862A0008}" type="presParOf" srcId="{3CBD03FC-C8C5-438E-ABD7-5561E663B060}" destId="{F15276A5-2882-462B-95A2-F0FF5E2F8004}" srcOrd="2" destOrd="0" presId="urn:microsoft.com/office/officeart/2008/layout/LinedList"/>
    <dgm:cxn modelId="{4CDFC667-929E-41D9-8661-0E6B7E183F2B}" type="presParOf" srcId="{3CBD03FC-C8C5-438E-ABD7-5561E663B060}" destId="{76A45B12-4985-41B8-8C8F-9E7376BDA977}" srcOrd="3" destOrd="0" presId="urn:microsoft.com/office/officeart/2008/layout/LinedList"/>
    <dgm:cxn modelId="{E0A6F0EF-A2E2-41C9-A497-7BD5A2E82EF2}" type="presParOf" srcId="{76A45B12-4985-41B8-8C8F-9E7376BDA977}" destId="{49231127-213B-4DBF-BAC7-79C23523DD21}" srcOrd="0" destOrd="0" presId="urn:microsoft.com/office/officeart/2008/layout/LinedList"/>
    <dgm:cxn modelId="{9D1920D6-B40D-4C61-95E6-1AB53188FF54}" type="presParOf" srcId="{76A45B12-4985-41B8-8C8F-9E7376BDA977}" destId="{61F39592-9051-4AF8-81E8-FAFBC13F9105}" srcOrd="1" destOrd="0" presId="urn:microsoft.com/office/officeart/2008/layout/LinedList"/>
    <dgm:cxn modelId="{43D3E83A-333A-4D36-8369-0627F79BC871}" type="presParOf" srcId="{3CBD03FC-C8C5-438E-ABD7-5561E663B060}" destId="{FB367C4F-0918-42BF-96FA-39DE831020A4}" srcOrd="4" destOrd="0" presId="urn:microsoft.com/office/officeart/2008/layout/LinedList"/>
    <dgm:cxn modelId="{2AE11F36-EB47-4F28-B4C0-03EE5D70114F}" type="presParOf" srcId="{3CBD03FC-C8C5-438E-ABD7-5561E663B060}" destId="{F83E963A-32CA-4F4D-8AF7-3800D832FBDE}" srcOrd="5" destOrd="0" presId="urn:microsoft.com/office/officeart/2008/layout/LinedList"/>
    <dgm:cxn modelId="{CB20DF58-EF10-4094-B41E-6D63BF783BEF}" type="presParOf" srcId="{F83E963A-32CA-4F4D-8AF7-3800D832FBDE}" destId="{2348C883-E14C-4D23-8344-E771737F5193}" srcOrd="0" destOrd="0" presId="urn:microsoft.com/office/officeart/2008/layout/LinedList"/>
    <dgm:cxn modelId="{BEC95DF2-AC47-4924-8881-9E5AEEE96912}" type="presParOf" srcId="{F83E963A-32CA-4F4D-8AF7-3800D832FBDE}" destId="{C8B3210D-CCD3-4C3E-A865-F9FF69B1241D}" srcOrd="1" destOrd="0" presId="urn:microsoft.com/office/officeart/2008/layout/LinedList"/>
  </dgm:cxnLst>
  <dgm:bg/>
  <dgm:whole>
    <a:ln>
      <a:solidFill>
        <a:schemeClr val="accent6">
          <a:lumMod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0981BED-96F8-464A-8303-583EA0798586}"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it-IT"/>
        </a:p>
      </dgm:t>
    </dgm:pt>
    <dgm:pt modelId="{8C0DC7F8-ED33-41CD-9FE3-4F2F86225BE0}">
      <dgm:prSet custT="1"/>
      <dgm:spPr/>
      <dgm:t>
        <a:bodyPr/>
        <a:lstStyle/>
        <a:p>
          <a:pPr rtl="0"/>
          <a:endParaRPr lang="it-IT" sz="2800" dirty="0">
            <a:latin typeface="+mj-lt"/>
          </a:endParaRPr>
        </a:p>
      </dgm:t>
    </dgm:pt>
    <dgm:pt modelId="{038BDA95-7569-492A-94C9-17BCBDAF20CC}" type="parTrans" cxnId="{964C71D3-DF02-43C3-BFA3-C70AD4BD597F}">
      <dgm:prSet/>
      <dgm:spPr/>
      <dgm:t>
        <a:bodyPr/>
        <a:lstStyle/>
        <a:p>
          <a:endParaRPr lang="it-IT" sz="1000">
            <a:latin typeface="+mj-lt"/>
          </a:endParaRPr>
        </a:p>
      </dgm:t>
    </dgm:pt>
    <dgm:pt modelId="{27E4CB00-8E6E-4E1C-A23D-E15CD26F45DB}" type="sibTrans" cxnId="{964C71D3-DF02-43C3-BFA3-C70AD4BD597F}">
      <dgm:prSet/>
      <dgm:spPr/>
      <dgm:t>
        <a:bodyPr/>
        <a:lstStyle/>
        <a:p>
          <a:endParaRPr lang="it-IT" sz="1000">
            <a:latin typeface="+mj-lt"/>
          </a:endParaRPr>
        </a:p>
      </dgm:t>
    </dgm:pt>
    <dgm:pt modelId="{3F2370B1-D966-4F21-8178-1B42694F2806}">
      <dgm:prSet custT="1"/>
      <dgm:spPr/>
      <dgm:t>
        <a:bodyPr/>
        <a:lstStyle/>
        <a:p>
          <a:pPr rtl="0"/>
          <a:r>
            <a:rPr lang="it-IT" sz="2800" dirty="0">
              <a:latin typeface="+mj-lt"/>
            </a:rPr>
            <a:t>Contesto geografico/socio-economico</a:t>
          </a:r>
        </a:p>
      </dgm:t>
    </dgm:pt>
    <dgm:pt modelId="{E63EECB1-875B-415A-A578-949DE7CFC327}" type="parTrans" cxnId="{D8019FC2-1FC3-4FCA-8863-9D08C8DD49AE}">
      <dgm:prSet/>
      <dgm:spPr/>
      <dgm:t>
        <a:bodyPr/>
        <a:lstStyle/>
        <a:p>
          <a:endParaRPr lang="it-IT" sz="1000">
            <a:latin typeface="+mj-lt"/>
          </a:endParaRPr>
        </a:p>
      </dgm:t>
    </dgm:pt>
    <dgm:pt modelId="{28951C59-AD89-45F0-9D12-EBF5486AD456}" type="sibTrans" cxnId="{D8019FC2-1FC3-4FCA-8863-9D08C8DD49AE}">
      <dgm:prSet/>
      <dgm:spPr/>
      <dgm:t>
        <a:bodyPr/>
        <a:lstStyle/>
        <a:p>
          <a:endParaRPr lang="it-IT" sz="1000">
            <a:latin typeface="+mj-lt"/>
          </a:endParaRPr>
        </a:p>
      </dgm:t>
    </dgm:pt>
    <dgm:pt modelId="{E5D2CE52-7591-4E8C-8612-F33A0EBBDDFF}">
      <dgm:prSet custT="1"/>
      <dgm:spPr/>
      <dgm:t>
        <a:bodyPr/>
        <a:lstStyle/>
        <a:p>
          <a:pPr rtl="0"/>
          <a:r>
            <a:rPr lang="it-IT" sz="2800" dirty="0">
              <a:latin typeface="+mj-lt"/>
            </a:rPr>
            <a:t>Contesto di settore in cui opera l’azienda</a:t>
          </a:r>
        </a:p>
      </dgm:t>
    </dgm:pt>
    <dgm:pt modelId="{00B22BD6-386A-44B7-B7AA-8B3FC41AB804}" type="parTrans" cxnId="{8734CDC3-7651-4757-A01C-40A6C8768BB2}">
      <dgm:prSet/>
      <dgm:spPr/>
      <dgm:t>
        <a:bodyPr/>
        <a:lstStyle/>
        <a:p>
          <a:endParaRPr lang="it-IT" sz="1000">
            <a:latin typeface="+mj-lt"/>
          </a:endParaRPr>
        </a:p>
      </dgm:t>
    </dgm:pt>
    <dgm:pt modelId="{1A9E7D9B-09BF-47CF-90D9-B41E52113D08}" type="sibTrans" cxnId="{8734CDC3-7651-4757-A01C-40A6C8768BB2}">
      <dgm:prSet/>
      <dgm:spPr/>
      <dgm:t>
        <a:bodyPr/>
        <a:lstStyle/>
        <a:p>
          <a:endParaRPr lang="it-IT" sz="1000">
            <a:latin typeface="+mj-lt"/>
          </a:endParaRPr>
        </a:p>
      </dgm:t>
    </dgm:pt>
    <dgm:pt modelId="{892F87DF-2BAC-4403-AA71-FAB7C8F9A6F4}" type="pres">
      <dgm:prSet presAssocID="{20981BED-96F8-464A-8303-583EA0798586}" presName="vert0" presStyleCnt="0">
        <dgm:presLayoutVars>
          <dgm:dir/>
          <dgm:animOne val="branch"/>
          <dgm:animLvl val="lvl"/>
        </dgm:presLayoutVars>
      </dgm:prSet>
      <dgm:spPr/>
    </dgm:pt>
    <dgm:pt modelId="{8F273B6F-5F01-49D9-88E0-91A6244FA85C}" type="pres">
      <dgm:prSet presAssocID="{8C0DC7F8-ED33-41CD-9FE3-4F2F86225BE0}" presName="thickLine" presStyleLbl="alignNode1" presStyleIdx="0" presStyleCnt="3"/>
      <dgm:spPr/>
    </dgm:pt>
    <dgm:pt modelId="{F07EAC3D-F951-4E18-87EE-A2A51F32E7E2}" type="pres">
      <dgm:prSet presAssocID="{8C0DC7F8-ED33-41CD-9FE3-4F2F86225BE0}" presName="horz1" presStyleCnt="0"/>
      <dgm:spPr/>
    </dgm:pt>
    <dgm:pt modelId="{AE040344-ABAA-407C-9CE3-39CC0493FFE1}" type="pres">
      <dgm:prSet presAssocID="{8C0DC7F8-ED33-41CD-9FE3-4F2F86225BE0}" presName="tx1" presStyleLbl="revTx" presStyleIdx="0" presStyleCnt="3"/>
      <dgm:spPr/>
    </dgm:pt>
    <dgm:pt modelId="{C2DD80DB-928C-4263-8EAB-3F960C7C4576}" type="pres">
      <dgm:prSet presAssocID="{8C0DC7F8-ED33-41CD-9FE3-4F2F86225BE0}" presName="vert1" presStyleCnt="0"/>
      <dgm:spPr/>
    </dgm:pt>
    <dgm:pt modelId="{FFA6BA8D-045F-4D43-A46B-47D58E75C35B}" type="pres">
      <dgm:prSet presAssocID="{3F2370B1-D966-4F21-8178-1B42694F2806}" presName="thickLine" presStyleLbl="alignNode1" presStyleIdx="1" presStyleCnt="3"/>
      <dgm:spPr/>
    </dgm:pt>
    <dgm:pt modelId="{1405F3E6-DCAE-4C8B-8229-33252CCE5EE0}" type="pres">
      <dgm:prSet presAssocID="{3F2370B1-D966-4F21-8178-1B42694F2806}" presName="horz1" presStyleCnt="0"/>
      <dgm:spPr/>
    </dgm:pt>
    <dgm:pt modelId="{3FDF70D4-45EF-4F30-B228-6D97DF2F6198}" type="pres">
      <dgm:prSet presAssocID="{3F2370B1-D966-4F21-8178-1B42694F2806}" presName="tx1" presStyleLbl="revTx" presStyleIdx="1" presStyleCnt="3"/>
      <dgm:spPr/>
    </dgm:pt>
    <dgm:pt modelId="{2E593C5B-E96C-4F26-9063-F20E48D5DB79}" type="pres">
      <dgm:prSet presAssocID="{3F2370B1-D966-4F21-8178-1B42694F2806}" presName="vert1" presStyleCnt="0"/>
      <dgm:spPr/>
    </dgm:pt>
    <dgm:pt modelId="{27D033B9-5178-4F6D-A21E-EC15AE94A2EB}" type="pres">
      <dgm:prSet presAssocID="{E5D2CE52-7591-4E8C-8612-F33A0EBBDDFF}" presName="thickLine" presStyleLbl="alignNode1" presStyleIdx="2" presStyleCnt="3"/>
      <dgm:spPr/>
    </dgm:pt>
    <dgm:pt modelId="{AB90C953-4FFC-4B7F-BC29-693E4E2051DF}" type="pres">
      <dgm:prSet presAssocID="{E5D2CE52-7591-4E8C-8612-F33A0EBBDDFF}" presName="horz1" presStyleCnt="0"/>
      <dgm:spPr/>
    </dgm:pt>
    <dgm:pt modelId="{DF489561-388C-4DA5-82D0-37CCF14D8E8E}" type="pres">
      <dgm:prSet presAssocID="{E5D2CE52-7591-4E8C-8612-F33A0EBBDDFF}" presName="tx1" presStyleLbl="revTx" presStyleIdx="2" presStyleCnt="3"/>
      <dgm:spPr/>
    </dgm:pt>
    <dgm:pt modelId="{A5E0E209-8CA5-4D6F-AEA3-F3EEC8D9EC6E}" type="pres">
      <dgm:prSet presAssocID="{E5D2CE52-7591-4E8C-8612-F33A0EBBDDFF}" presName="vert1" presStyleCnt="0"/>
      <dgm:spPr/>
    </dgm:pt>
  </dgm:ptLst>
  <dgm:cxnLst>
    <dgm:cxn modelId="{A8599F01-6460-40CF-A15C-8E00035DBE05}" type="presOf" srcId="{20981BED-96F8-464A-8303-583EA0798586}" destId="{892F87DF-2BAC-4403-AA71-FAB7C8F9A6F4}" srcOrd="0" destOrd="0" presId="urn:microsoft.com/office/officeart/2008/layout/LinedList"/>
    <dgm:cxn modelId="{403EF33B-AD30-46F4-974B-4117CFFB7944}" type="presOf" srcId="{8C0DC7F8-ED33-41CD-9FE3-4F2F86225BE0}" destId="{AE040344-ABAA-407C-9CE3-39CC0493FFE1}" srcOrd="0" destOrd="0" presId="urn:microsoft.com/office/officeart/2008/layout/LinedList"/>
    <dgm:cxn modelId="{46D41161-3627-4F63-8AF0-CB7F9D1E7E58}" type="presOf" srcId="{3F2370B1-D966-4F21-8178-1B42694F2806}" destId="{3FDF70D4-45EF-4F30-B228-6D97DF2F6198}" srcOrd="0" destOrd="0" presId="urn:microsoft.com/office/officeart/2008/layout/LinedList"/>
    <dgm:cxn modelId="{D8019FC2-1FC3-4FCA-8863-9D08C8DD49AE}" srcId="{20981BED-96F8-464A-8303-583EA0798586}" destId="{3F2370B1-D966-4F21-8178-1B42694F2806}" srcOrd="1" destOrd="0" parTransId="{E63EECB1-875B-415A-A578-949DE7CFC327}" sibTransId="{28951C59-AD89-45F0-9D12-EBF5486AD456}"/>
    <dgm:cxn modelId="{8734CDC3-7651-4757-A01C-40A6C8768BB2}" srcId="{20981BED-96F8-464A-8303-583EA0798586}" destId="{E5D2CE52-7591-4E8C-8612-F33A0EBBDDFF}" srcOrd="2" destOrd="0" parTransId="{00B22BD6-386A-44B7-B7AA-8B3FC41AB804}" sibTransId="{1A9E7D9B-09BF-47CF-90D9-B41E52113D08}"/>
    <dgm:cxn modelId="{964C71D3-DF02-43C3-BFA3-C70AD4BD597F}" srcId="{20981BED-96F8-464A-8303-583EA0798586}" destId="{8C0DC7F8-ED33-41CD-9FE3-4F2F86225BE0}" srcOrd="0" destOrd="0" parTransId="{038BDA95-7569-492A-94C9-17BCBDAF20CC}" sibTransId="{27E4CB00-8E6E-4E1C-A23D-E15CD26F45DB}"/>
    <dgm:cxn modelId="{F6261AE2-C980-4551-9302-B439886E9343}" type="presOf" srcId="{E5D2CE52-7591-4E8C-8612-F33A0EBBDDFF}" destId="{DF489561-388C-4DA5-82D0-37CCF14D8E8E}" srcOrd="0" destOrd="0" presId="urn:microsoft.com/office/officeart/2008/layout/LinedList"/>
    <dgm:cxn modelId="{136A77B6-0285-4EC4-BCE8-44F72BDBF291}" type="presParOf" srcId="{892F87DF-2BAC-4403-AA71-FAB7C8F9A6F4}" destId="{8F273B6F-5F01-49D9-88E0-91A6244FA85C}" srcOrd="0" destOrd="0" presId="urn:microsoft.com/office/officeart/2008/layout/LinedList"/>
    <dgm:cxn modelId="{DC7EB851-2F3D-46DB-A3B7-1584AA7E68D8}" type="presParOf" srcId="{892F87DF-2BAC-4403-AA71-FAB7C8F9A6F4}" destId="{F07EAC3D-F951-4E18-87EE-A2A51F32E7E2}" srcOrd="1" destOrd="0" presId="urn:microsoft.com/office/officeart/2008/layout/LinedList"/>
    <dgm:cxn modelId="{20DD12D5-F479-4DCB-9039-B99D8851DAA5}" type="presParOf" srcId="{F07EAC3D-F951-4E18-87EE-A2A51F32E7E2}" destId="{AE040344-ABAA-407C-9CE3-39CC0493FFE1}" srcOrd="0" destOrd="0" presId="urn:microsoft.com/office/officeart/2008/layout/LinedList"/>
    <dgm:cxn modelId="{BFDB9ACD-8269-46BA-AA30-AC042DA93697}" type="presParOf" srcId="{F07EAC3D-F951-4E18-87EE-A2A51F32E7E2}" destId="{C2DD80DB-928C-4263-8EAB-3F960C7C4576}" srcOrd="1" destOrd="0" presId="urn:microsoft.com/office/officeart/2008/layout/LinedList"/>
    <dgm:cxn modelId="{8450302D-17E0-42A0-83FA-5CA30FD84499}" type="presParOf" srcId="{892F87DF-2BAC-4403-AA71-FAB7C8F9A6F4}" destId="{FFA6BA8D-045F-4D43-A46B-47D58E75C35B}" srcOrd="2" destOrd="0" presId="urn:microsoft.com/office/officeart/2008/layout/LinedList"/>
    <dgm:cxn modelId="{54D59BC6-0B60-45CA-A1CC-A43512CD4011}" type="presParOf" srcId="{892F87DF-2BAC-4403-AA71-FAB7C8F9A6F4}" destId="{1405F3E6-DCAE-4C8B-8229-33252CCE5EE0}" srcOrd="3" destOrd="0" presId="urn:microsoft.com/office/officeart/2008/layout/LinedList"/>
    <dgm:cxn modelId="{4E45A316-E670-4BC5-A831-491FDD6BFFF7}" type="presParOf" srcId="{1405F3E6-DCAE-4C8B-8229-33252CCE5EE0}" destId="{3FDF70D4-45EF-4F30-B228-6D97DF2F6198}" srcOrd="0" destOrd="0" presId="urn:microsoft.com/office/officeart/2008/layout/LinedList"/>
    <dgm:cxn modelId="{89E34A00-5401-471B-B776-1F08A1ADFCFC}" type="presParOf" srcId="{1405F3E6-DCAE-4C8B-8229-33252CCE5EE0}" destId="{2E593C5B-E96C-4F26-9063-F20E48D5DB79}" srcOrd="1" destOrd="0" presId="urn:microsoft.com/office/officeart/2008/layout/LinedList"/>
    <dgm:cxn modelId="{67FA7E2A-D4E6-4610-9897-08B788372D8F}" type="presParOf" srcId="{892F87DF-2BAC-4403-AA71-FAB7C8F9A6F4}" destId="{27D033B9-5178-4F6D-A21E-EC15AE94A2EB}" srcOrd="4" destOrd="0" presId="urn:microsoft.com/office/officeart/2008/layout/LinedList"/>
    <dgm:cxn modelId="{66D260B8-A404-43E1-892C-CA1AD89D24D8}" type="presParOf" srcId="{892F87DF-2BAC-4403-AA71-FAB7C8F9A6F4}" destId="{AB90C953-4FFC-4B7F-BC29-693E4E2051DF}" srcOrd="5" destOrd="0" presId="urn:microsoft.com/office/officeart/2008/layout/LinedList"/>
    <dgm:cxn modelId="{03259177-F8E6-49D6-AE89-13EAB07010F9}" type="presParOf" srcId="{AB90C953-4FFC-4B7F-BC29-693E4E2051DF}" destId="{DF489561-388C-4DA5-82D0-37CCF14D8E8E}" srcOrd="0" destOrd="0" presId="urn:microsoft.com/office/officeart/2008/layout/LinedList"/>
    <dgm:cxn modelId="{1B3FCC61-F6C5-4BFF-8B08-842EE2CD04FE}" type="presParOf" srcId="{AB90C953-4FFC-4B7F-BC29-693E4E2051DF}" destId="{A5E0E209-8CA5-4D6F-AEA3-F3EEC8D9EC6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3D705CF-6636-4289-AE9A-1A3998C6357B}" type="doc">
      <dgm:prSet loTypeId="urn:microsoft.com/office/officeart/2008/layout/LinedList" loCatId="list" qsTypeId="urn:microsoft.com/office/officeart/2005/8/quickstyle/simple1" qsCatId="simple" csTypeId="urn:microsoft.com/office/officeart/2005/8/colors/accent2_1" csCatId="accent2"/>
      <dgm:spPr/>
      <dgm:t>
        <a:bodyPr/>
        <a:lstStyle/>
        <a:p>
          <a:endParaRPr lang="it-IT"/>
        </a:p>
      </dgm:t>
    </dgm:pt>
    <dgm:pt modelId="{FE92FE0D-072F-4878-8E0B-AA9D5F58B35F}">
      <dgm:prSet custT="1"/>
      <dgm:spPr/>
      <dgm:t>
        <a:bodyPr/>
        <a:lstStyle/>
        <a:p>
          <a:pPr rtl="0"/>
          <a:r>
            <a:rPr lang="it-IT" sz="3000" dirty="0">
              <a:latin typeface="+mj-lt"/>
            </a:rPr>
            <a:t>Evoluzioni del mercato</a:t>
          </a:r>
        </a:p>
      </dgm:t>
    </dgm:pt>
    <dgm:pt modelId="{16165472-F687-4A1D-B036-D16C7D34F69D}" type="parTrans" cxnId="{3D4486F6-DDDB-4A45-8152-1E71C8355089}">
      <dgm:prSet/>
      <dgm:spPr/>
      <dgm:t>
        <a:bodyPr/>
        <a:lstStyle/>
        <a:p>
          <a:endParaRPr lang="it-IT" sz="3000">
            <a:latin typeface="+mj-lt"/>
          </a:endParaRPr>
        </a:p>
      </dgm:t>
    </dgm:pt>
    <dgm:pt modelId="{19BB2572-512C-41FE-9673-52F9C078C339}" type="sibTrans" cxnId="{3D4486F6-DDDB-4A45-8152-1E71C8355089}">
      <dgm:prSet/>
      <dgm:spPr/>
      <dgm:t>
        <a:bodyPr/>
        <a:lstStyle/>
        <a:p>
          <a:endParaRPr lang="it-IT" sz="3000">
            <a:latin typeface="+mj-lt"/>
          </a:endParaRPr>
        </a:p>
      </dgm:t>
    </dgm:pt>
    <dgm:pt modelId="{0A668C74-9E1A-4388-B47A-529D87200199}">
      <dgm:prSet custT="1"/>
      <dgm:spPr/>
      <dgm:t>
        <a:bodyPr/>
        <a:lstStyle/>
        <a:p>
          <a:pPr rtl="0"/>
          <a:r>
            <a:rPr lang="it-IT" sz="3000">
              <a:latin typeface="+mj-lt"/>
            </a:rPr>
            <a:t>Azioni dei concorrenti</a:t>
          </a:r>
        </a:p>
      </dgm:t>
    </dgm:pt>
    <dgm:pt modelId="{FE1507B6-FA4E-4DDE-ACF4-A1031636CEF7}" type="parTrans" cxnId="{B67AE4B6-699E-491D-BEB3-0E7B349766CE}">
      <dgm:prSet/>
      <dgm:spPr/>
      <dgm:t>
        <a:bodyPr/>
        <a:lstStyle/>
        <a:p>
          <a:endParaRPr lang="it-IT" sz="3000">
            <a:latin typeface="+mj-lt"/>
          </a:endParaRPr>
        </a:p>
      </dgm:t>
    </dgm:pt>
    <dgm:pt modelId="{32ADCDC9-CE0F-4A8C-BFC9-7B3D15B938C3}" type="sibTrans" cxnId="{B67AE4B6-699E-491D-BEB3-0E7B349766CE}">
      <dgm:prSet/>
      <dgm:spPr/>
      <dgm:t>
        <a:bodyPr/>
        <a:lstStyle/>
        <a:p>
          <a:endParaRPr lang="it-IT" sz="3000">
            <a:latin typeface="+mj-lt"/>
          </a:endParaRPr>
        </a:p>
      </dgm:t>
    </dgm:pt>
    <dgm:pt modelId="{3D9073F2-BF4A-47AD-BEEA-F7058A777283}">
      <dgm:prSet custT="1"/>
      <dgm:spPr/>
      <dgm:t>
        <a:bodyPr/>
        <a:lstStyle/>
        <a:p>
          <a:pPr rtl="0"/>
          <a:r>
            <a:rPr lang="it-IT" sz="3000">
              <a:latin typeface="+mj-lt"/>
            </a:rPr>
            <a:t>Evoluzioni tecnologiche</a:t>
          </a:r>
        </a:p>
      </dgm:t>
    </dgm:pt>
    <dgm:pt modelId="{62CED9D0-022D-4B3C-BBAD-8656E5AAC904}" type="parTrans" cxnId="{987F39C9-2D5D-40D9-9EA3-BE2E6E57C2AF}">
      <dgm:prSet/>
      <dgm:spPr/>
      <dgm:t>
        <a:bodyPr/>
        <a:lstStyle/>
        <a:p>
          <a:endParaRPr lang="it-IT" sz="3000">
            <a:latin typeface="+mj-lt"/>
          </a:endParaRPr>
        </a:p>
      </dgm:t>
    </dgm:pt>
    <dgm:pt modelId="{208F07BE-BEAA-468B-9D5A-F82CD359A037}" type="sibTrans" cxnId="{987F39C9-2D5D-40D9-9EA3-BE2E6E57C2AF}">
      <dgm:prSet/>
      <dgm:spPr/>
      <dgm:t>
        <a:bodyPr/>
        <a:lstStyle/>
        <a:p>
          <a:endParaRPr lang="it-IT" sz="3000">
            <a:latin typeface="+mj-lt"/>
          </a:endParaRPr>
        </a:p>
      </dgm:t>
    </dgm:pt>
    <dgm:pt modelId="{2C79598F-7A33-452E-A4F4-45300BE35254}">
      <dgm:prSet custT="1"/>
      <dgm:spPr/>
      <dgm:t>
        <a:bodyPr/>
        <a:lstStyle/>
        <a:p>
          <a:pPr rtl="0"/>
          <a:r>
            <a:rPr lang="it-IT" sz="3000" dirty="0">
              <a:latin typeface="+mj-lt"/>
            </a:rPr>
            <a:t>Cambiamenti legislativi</a:t>
          </a:r>
        </a:p>
      </dgm:t>
    </dgm:pt>
    <dgm:pt modelId="{B4F815A2-D16C-4712-BF00-A72E42AE66E9}" type="parTrans" cxnId="{E9326299-5DA5-478A-A519-6A3934634A6A}">
      <dgm:prSet/>
      <dgm:spPr/>
      <dgm:t>
        <a:bodyPr/>
        <a:lstStyle/>
        <a:p>
          <a:endParaRPr lang="it-IT" sz="3000">
            <a:latin typeface="+mj-lt"/>
          </a:endParaRPr>
        </a:p>
      </dgm:t>
    </dgm:pt>
    <dgm:pt modelId="{61D39A0F-ED96-42DF-9835-017731917DE9}" type="sibTrans" cxnId="{E9326299-5DA5-478A-A519-6A3934634A6A}">
      <dgm:prSet/>
      <dgm:spPr/>
      <dgm:t>
        <a:bodyPr/>
        <a:lstStyle/>
        <a:p>
          <a:endParaRPr lang="it-IT" sz="3000">
            <a:latin typeface="+mj-lt"/>
          </a:endParaRPr>
        </a:p>
      </dgm:t>
    </dgm:pt>
    <dgm:pt modelId="{21315F02-896E-48FB-9A01-ECAE525991F8}">
      <dgm:prSet custT="1"/>
      <dgm:spPr/>
      <dgm:t>
        <a:bodyPr/>
        <a:lstStyle/>
        <a:p>
          <a:pPr rtl="0"/>
          <a:r>
            <a:rPr lang="it-IT" sz="3000">
              <a:latin typeface="+mj-lt"/>
            </a:rPr>
            <a:t>Situazioni specifiche</a:t>
          </a:r>
        </a:p>
      </dgm:t>
    </dgm:pt>
    <dgm:pt modelId="{3E988CF2-B9FA-4B51-94F1-6AC13A0E48FF}" type="parTrans" cxnId="{7B92D0FE-73DF-451E-8816-0E615A1577C8}">
      <dgm:prSet/>
      <dgm:spPr/>
      <dgm:t>
        <a:bodyPr/>
        <a:lstStyle/>
        <a:p>
          <a:endParaRPr lang="it-IT" sz="3000">
            <a:latin typeface="+mj-lt"/>
          </a:endParaRPr>
        </a:p>
      </dgm:t>
    </dgm:pt>
    <dgm:pt modelId="{92C6EC36-345F-4568-A3B7-A733DC324E82}" type="sibTrans" cxnId="{7B92D0FE-73DF-451E-8816-0E615A1577C8}">
      <dgm:prSet/>
      <dgm:spPr/>
      <dgm:t>
        <a:bodyPr/>
        <a:lstStyle/>
        <a:p>
          <a:endParaRPr lang="it-IT" sz="3000">
            <a:latin typeface="+mj-lt"/>
          </a:endParaRPr>
        </a:p>
      </dgm:t>
    </dgm:pt>
    <dgm:pt modelId="{5989D6F4-C346-4ED9-9CE5-D3D380A4EC77}" type="pres">
      <dgm:prSet presAssocID="{A3D705CF-6636-4289-AE9A-1A3998C6357B}" presName="vert0" presStyleCnt="0">
        <dgm:presLayoutVars>
          <dgm:dir/>
          <dgm:animOne val="branch"/>
          <dgm:animLvl val="lvl"/>
        </dgm:presLayoutVars>
      </dgm:prSet>
      <dgm:spPr/>
    </dgm:pt>
    <dgm:pt modelId="{701E8624-5EC3-4136-BE42-3F9D52BD5ED3}" type="pres">
      <dgm:prSet presAssocID="{FE92FE0D-072F-4878-8E0B-AA9D5F58B35F}" presName="thickLine" presStyleLbl="alignNode1" presStyleIdx="0" presStyleCnt="5"/>
      <dgm:spPr/>
    </dgm:pt>
    <dgm:pt modelId="{195700D0-1CE0-4A2F-8C6E-CAE23369E03C}" type="pres">
      <dgm:prSet presAssocID="{FE92FE0D-072F-4878-8E0B-AA9D5F58B35F}" presName="horz1" presStyleCnt="0"/>
      <dgm:spPr/>
    </dgm:pt>
    <dgm:pt modelId="{89BBD465-FAF1-4CA1-A4D1-1D9DA9714582}" type="pres">
      <dgm:prSet presAssocID="{FE92FE0D-072F-4878-8E0B-AA9D5F58B35F}" presName="tx1" presStyleLbl="revTx" presStyleIdx="0" presStyleCnt="5"/>
      <dgm:spPr/>
    </dgm:pt>
    <dgm:pt modelId="{C333EC70-BF49-4616-98D3-BAD0F451FD58}" type="pres">
      <dgm:prSet presAssocID="{FE92FE0D-072F-4878-8E0B-AA9D5F58B35F}" presName="vert1" presStyleCnt="0"/>
      <dgm:spPr/>
    </dgm:pt>
    <dgm:pt modelId="{D912B0DD-3DD1-4A4E-8AD4-77EC082349BD}" type="pres">
      <dgm:prSet presAssocID="{0A668C74-9E1A-4388-B47A-529D87200199}" presName="thickLine" presStyleLbl="alignNode1" presStyleIdx="1" presStyleCnt="5"/>
      <dgm:spPr/>
    </dgm:pt>
    <dgm:pt modelId="{2322FF78-06E5-461C-AA92-A1FAF16A30E9}" type="pres">
      <dgm:prSet presAssocID="{0A668C74-9E1A-4388-B47A-529D87200199}" presName="horz1" presStyleCnt="0"/>
      <dgm:spPr/>
    </dgm:pt>
    <dgm:pt modelId="{9D06EE45-88DC-447E-83B3-12C6B044B520}" type="pres">
      <dgm:prSet presAssocID="{0A668C74-9E1A-4388-B47A-529D87200199}" presName="tx1" presStyleLbl="revTx" presStyleIdx="1" presStyleCnt="5"/>
      <dgm:spPr/>
    </dgm:pt>
    <dgm:pt modelId="{9BD8AC33-B192-4EF4-89F3-33300825B2B4}" type="pres">
      <dgm:prSet presAssocID="{0A668C74-9E1A-4388-B47A-529D87200199}" presName="vert1" presStyleCnt="0"/>
      <dgm:spPr/>
    </dgm:pt>
    <dgm:pt modelId="{617ABD16-036B-459E-8347-0A97FFAC8226}" type="pres">
      <dgm:prSet presAssocID="{3D9073F2-BF4A-47AD-BEEA-F7058A777283}" presName="thickLine" presStyleLbl="alignNode1" presStyleIdx="2" presStyleCnt="5"/>
      <dgm:spPr/>
    </dgm:pt>
    <dgm:pt modelId="{596E36F5-4985-4289-93CB-B6B3F2F789C7}" type="pres">
      <dgm:prSet presAssocID="{3D9073F2-BF4A-47AD-BEEA-F7058A777283}" presName="horz1" presStyleCnt="0"/>
      <dgm:spPr/>
    </dgm:pt>
    <dgm:pt modelId="{A967553E-4838-4728-A918-2D2C71BB2C32}" type="pres">
      <dgm:prSet presAssocID="{3D9073F2-BF4A-47AD-BEEA-F7058A777283}" presName="tx1" presStyleLbl="revTx" presStyleIdx="2" presStyleCnt="5"/>
      <dgm:spPr/>
    </dgm:pt>
    <dgm:pt modelId="{5DF91352-428A-42D7-9B63-A361DD463F2F}" type="pres">
      <dgm:prSet presAssocID="{3D9073F2-BF4A-47AD-BEEA-F7058A777283}" presName="vert1" presStyleCnt="0"/>
      <dgm:spPr/>
    </dgm:pt>
    <dgm:pt modelId="{E90BB91B-33A0-45CA-AABF-B11F09E54FC7}" type="pres">
      <dgm:prSet presAssocID="{2C79598F-7A33-452E-A4F4-45300BE35254}" presName="thickLine" presStyleLbl="alignNode1" presStyleIdx="3" presStyleCnt="5"/>
      <dgm:spPr/>
    </dgm:pt>
    <dgm:pt modelId="{9614598F-A38F-4750-B8F6-ED90364561A8}" type="pres">
      <dgm:prSet presAssocID="{2C79598F-7A33-452E-A4F4-45300BE35254}" presName="horz1" presStyleCnt="0"/>
      <dgm:spPr/>
    </dgm:pt>
    <dgm:pt modelId="{8944B208-0DDB-4FE5-BD75-A04EFA456E4C}" type="pres">
      <dgm:prSet presAssocID="{2C79598F-7A33-452E-A4F4-45300BE35254}" presName="tx1" presStyleLbl="revTx" presStyleIdx="3" presStyleCnt="5"/>
      <dgm:spPr/>
    </dgm:pt>
    <dgm:pt modelId="{B140E4BF-4912-4A41-A0FC-D10EDD28B1D7}" type="pres">
      <dgm:prSet presAssocID="{2C79598F-7A33-452E-A4F4-45300BE35254}" presName="vert1" presStyleCnt="0"/>
      <dgm:spPr/>
    </dgm:pt>
    <dgm:pt modelId="{2804A6E9-5BC5-43CA-AB07-6325A334ED45}" type="pres">
      <dgm:prSet presAssocID="{21315F02-896E-48FB-9A01-ECAE525991F8}" presName="thickLine" presStyleLbl="alignNode1" presStyleIdx="4" presStyleCnt="5"/>
      <dgm:spPr/>
    </dgm:pt>
    <dgm:pt modelId="{E115F8F4-5910-4641-A31A-37AA59EDD5AA}" type="pres">
      <dgm:prSet presAssocID="{21315F02-896E-48FB-9A01-ECAE525991F8}" presName="horz1" presStyleCnt="0"/>
      <dgm:spPr/>
    </dgm:pt>
    <dgm:pt modelId="{5BF6ACB1-1A9B-447B-A552-B8C085E8A40C}" type="pres">
      <dgm:prSet presAssocID="{21315F02-896E-48FB-9A01-ECAE525991F8}" presName="tx1" presStyleLbl="revTx" presStyleIdx="4" presStyleCnt="5"/>
      <dgm:spPr/>
    </dgm:pt>
    <dgm:pt modelId="{ABF18E5D-8C2F-42D3-A3AA-B7FEE64EBCB9}" type="pres">
      <dgm:prSet presAssocID="{21315F02-896E-48FB-9A01-ECAE525991F8}" presName="vert1" presStyleCnt="0"/>
      <dgm:spPr/>
    </dgm:pt>
  </dgm:ptLst>
  <dgm:cxnLst>
    <dgm:cxn modelId="{87A9F407-A662-45A3-AB62-20D238D2F1D5}" type="presOf" srcId="{FE92FE0D-072F-4878-8E0B-AA9D5F58B35F}" destId="{89BBD465-FAF1-4CA1-A4D1-1D9DA9714582}" srcOrd="0" destOrd="0" presId="urn:microsoft.com/office/officeart/2008/layout/LinedList"/>
    <dgm:cxn modelId="{D68ED612-4DB9-4B14-9CC5-DFE4BA57C9C0}" type="presOf" srcId="{2C79598F-7A33-452E-A4F4-45300BE35254}" destId="{8944B208-0DDB-4FE5-BD75-A04EFA456E4C}" srcOrd="0" destOrd="0" presId="urn:microsoft.com/office/officeart/2008/layout/LinedList"/>
    <dgm:cxn modelId="{0A13FE7C-CBA8-4C27-84AA-884DFB002738}" type="presOf" srcId="{A3D705CF-6636-4289-AE9A-1A3998C6357B}" destId="{5989D6F4-C346-4ED9-9CE5-D3D380A4EC77}" srcOrd="0" destOrd="0" presId="urn:microsoft.com/office/officeart/2008/layout/LinedList"/>
    <dgm:cxn modelId="{E9326299-5DA5-478A-A519-6A3934634A6A}" srcId="{A3D705CF-6636-4289-AE9A-1A3998C6357B}" destId="{2C79598F-7A33-452E-A4F4-45300BE35254}" srcOrd="3" destOrd="0" parTransId="{B4F815A2-D16C-4712-BF00-A72E42AE66E9}" sibTransId="{61D39A0F-ED96-42DF-9835-017731917DE9}"/>
    <dgm:cxn modelId="{E79ACCA9-58A6-43A0-AD80-F0A279731DF8}" type="presOf" srcId="{3D9073F2-BF4A-47AD-BEEA-F7058A777283}" destId="{A967553E-4838-4728-A918-2D2C71BB2C32}" srcOrd="0" destOrd="0" presId="urn:microsoft.com/office/officeart/2008/layout/LinedList"/>
    <dgm:cxn modelId="{B0ECA5B5-69EA-4BB5-9FF9-95B02F91B3E8}" type="presOf" srcId="{0A668C74-9E1A-4388-B47A-529D87200199}" destId="{9D06EE45-88DC-447E-83B3-12C6B044B520}" srcOrd="0" destOrd="0" presId="urn:microsoft.com/office/officeart/2008/layout/LinedList"/>
    <dgm:cxn modelId="{B67AE4B6-699E-491D-BEB3-0E7B349766CE}" srcId="{A3D705CF-6636-4289-AE9A-1A3998C6357B}" destId="{0A668C74-9E1A-4388-B47A-529D87200199}" srcOrd="1" destOrd="0" parTransId="{FE1507B6-FA4E-4DDE-ACF4-A1031636CEF7}" sibTransId="{32ADCDC9-CE0F-4A8C-BFC9-7B3D15B938C3}"/>
    <dgm:cxn modelId="{987F39C9-2D5D-40D9-9EA3-BE2E6E57C2AF}" srcId="{A3D705CF-6636-4289-AE9A-1A3998C6357B}" destId="{3D9073F2-BF4A-47AD-BEEA-F7058A777283}" srcOrd="2" destOrd="0" parTransId="{62CED9D0-022D-4B3C-BBAD-8656E5AAC904}" sibTransId="{208F07BE-BEAA-468B-9D5A-F82CD359A037}"/>
    <dgm:cxn modelId="{8AE690E1-B13D-420A-ABCE-199BC1A7AED6}" type="presOf" srcId="{21315F02-896E-48FB-9A01-ECAE525991F8}" destId="{5BF6ACB1-1A9B-447B-A552-B8C085E8A40C}" srcOrd="0" destOrd="0" presId="urn:microsoft.com/office/officeart/2008/layout/LinedList"/>
    <dgm:cxn modelId="{3D4486F6-DDDB-4A45-8152-1E71C8355089}" srcId="{A3D705CF-6636-4289-AE9A-1A3998C6357B}" destId="{FE92FE0D-072F-4878-8E0B-AA9D5F58B35F}" srcOrd="0" destOrd="0" parTransId="{16165472-F687-4A1D-B036-D16C7D34F69D}" sibTransId="{19BB2572-512C-41FE-9673-52F9C078C339}"/>
    <dgm:cxn modelId="{7B92D0FE-73DF-451E-8816-0E615A1577C8}" srcId="{A3D705CF-6636-4289-AE9A-1A3998C6357B}" destId="{21315F02-896E-48FB-9A01-ECAE525991F8}" srcOrd="4" destOrd="0" parTransId="{3E988CF2-B9FA-4B51-94F1-6AC13A0E48FF}" sibTransId="{92C6EC36-345F-4568-A3B7-A733DC324E82}"/>
    <dgm:cxn modelId="{D80314B0-6BAE-405D-9FD7-D4EE9AEBD265}" type="presParOf" srcId="{5989D6F4-C346-4ED9-9CE5-D3D380A4EC77}" destId="{701E8624-5EC3-4136-BE42-3F9D52BD5ED3}" srcOrd="0" destOrd="0" presId="urn:microsoft.com/office/officeart/2008/layout/LinedList"/>
    <dgm:cxn modelId="{65E8E379-8B4A-41D5-A389-3521C171EFF6}" type="presParOf" srcId="{5989D6F4-C346-4ED9-9CE5-D3D380A4EC77}" destId="{195700D0-1CE0-4A2F-8C6E-CAE23369E03C}" srcOrd="1" destOrd="0" presId="urn:microsoft.com/office/officeart/2008/layout/LinedList"/>
    <dgm:cxn modelId="{BE54FBC9-7FD1-435F-AC7E-13B00148A07D}" type="presParOf" srcId="{195700D0-1CE0-4A2F-8C6E-CAE23369E03C}" destId="{89BBD465-FAF1-4CA1-A4D1-1D9DA9714582}" srcOrd="0" destOrd="0" presId="urn:microsoft.com/office/officeart/2008/layout/LinedList"/>
    <dgm:cxn modelId="{3F327E24-4C31-4836-81DB-E58123ACECD1}" type="presParOf" srcId="{195700D0-1CE0-4A2F-8C6E-CAE23369E03C}" destId="{C333EC70-BF49-4616-98D3-BAD0F451FD58}" srcOrd="1" destOrd="0" presId="urn:microsoft.com/office/officeart/2008/layout/LinedList"/>
    <dgm:cxn modelId="{6A4587E5-FDFC-4290-A6FB-F21E71E299FC}" type="presParOf" srcId="{5989D6F4-C346-4ED9-9CE5-D3D380A4EC77}" destId="{D912B0DD-3DD1-4A4E-8AD4-77EC082349BD}" srcOrd="2" destOrd="0" presId="urn:microsoft.com/office/officeart/2008/layout/LinedList"/>
    <dgm:cxn modelId="{A74528C4-FB51-4D6E-B04C-8E78EC48A207}" type="presParOf" srcId="{5989D6F4-C346-4ED9-9CE5-D3D380A4EC77}" destId="{2322FF78-06E5-461C-AA92-A1FAF16A30E9}" srcOrd="3" destOrd="0" presId="urn:microsoft.com/office/officeart/2008/layout/LinedList"/>
    <dgm:cxn modelId="{AB3627C1-BEEA-4350-8E8B-D11C20A9BFBF}" type="presParOf" srcId="{2322FF78-06E5-461C-AA92-A1FAF16A30E9}" destId="{9D06EE45-88DC-447E-83B3-12C6B044B520}" srcOrd="0" destOrd="0" presId="urn:microsoft.com/office/officeart/2008/layout/LinedList"/>
    <dgm:cxn modelId="{DC88B678-F09B-4CCE-AC12-248AE1C5938F}" type="presParOf" srcId="{2322FF78-06E5-461C-AA92-A1FAF16A30E9}" destId="{9BD8AC33-B192-4EF4-89F3-33300825B2B4}" srcOrd="1" destOrd="0" presId="urn:microsoft.com/office/officeart/2008/layout/LinedList"/>
    <dgm:cxn modelId="{CF91A3B7-976C-4D56-827B-39C175D6DB02}" type="presParOf" srcId="{5989D6F4-C346-4ED9-9CE5-D3D380A4EC77}" destId="{617ABD16-036B-459E-8347-0A97FFAC8226}" srcOrd="4" destOrd="0" presId="urn:microsoft.com/office/officeart/2008/layout/LinedList"/>
    <dgm:cxn modelId="{53904B10-2A82-4C03-B549-340E19637303}" type="presParOf" srcId="{5989D6F4-C346-4ED9-9CE5-D3D380A4EC77}" destId="{596E36F5-4985-4289-93CB-B6B3F2F789C7}" srcOrd="5" destOrd="0" presId="urn:microsoft.com/office/officeart/2008/layout/LinedList"/>
    <dgm:cxn modelId="{1737595F-BD85-4EDE-AEA0-46DE60C1A344}" type="presParOf" srcId="{596E36F5-4985-4289-93CB-B6B3F2F789C7}" destId="{A967553E-4838-4728-A918-2D2C71BB2C32}" srcOrd="0" destOrd="0" presId="urn:microsoft.com/office/officeart/2008/layout/LinedList"/>
    <dgm:cxn modelId="{D28BC78C-ED9C-48FF-BF16-09FA608D6CD7}" type="presParOf" srcId="{596E36F5-4985-4289-93CB-B6B3F2F789C7}" destId="{5DF91352-428A-42D7-9B63-A361DD463F2F}" srcOrd="1" destOrd="0" presId="urn:microsoft.com/office/officeart/2008/layout/LinedList"/>
    <dgm:cxn modelId="{6900A2D7-66C3-4806-B972-10CF7689928A}" type="presParOf" srcId="{5989D6F4-C346-4ED9-9CE5-D3D380A4EC77}" destId="{E90BB91B-33A0-45CA-AABF-B11F09E54FC7}" srcOrd="6" destOrd="0" presId="urn:microsoft.com/office/officeart/2008/layout/LinedList"/>
    <dgm:cxn modelId="{D9FD4742-3FA5-4C61-BAE8-19270D87D175}" type="presParOf" srcId="{5989D6F4-C346-4ED9-9CE5-D3D380A4EC77}" destId="{9614598F-A38F-4750-B8F6-ED90364561A8}" srcOrd="7" destOrd="0" presId="urn:microsoft.com/office/officeart/2008/layout/LinedList"/>
    <dgm:cxn modelId="{7AD5E206-5AE6-4FFE-B95D-0D6A58BF73A0}" type="presParOf" srcId="{9614598F-A38F-4750-B8F6-ED90364561A8}" destId="{8944B208-0DDB-4FE5-BD75-A04EFA456E4C}" srcOrd="0" destOrd="0" presId="urn:microsoft.com/office/officeart/2008/layout/LinedList"/>
    <dgm:cxn modelId="{4C043E19-14E5-4A68-9B78-239465E1AD08}" type="presParOf" srcId="{9614598F-A38F-4750-B8F6-ED90364561A8}" destId="{B140E4BF-4912-4A41-A0FC-D10EDD28B1D7}" srcOrd="1" destOrd="0" presId="urn:microsoft.com/office/officeart/2008/layout/LinedList"/>
    <dgm:cxn modelId="{C6C8C881-4506-4AD5-8B76-DC7295B69A35}" type="presParOf" srcId="{5989D6F4-C346-4ED9-9CE5-D3D380A4EC77}" destId="{2804A6E9-5BC5-43CA-AB07-6325A334ED45}" srcOrd="8" destOrd="0" presId="urn:microsoft.com/office/officeart/2008/layout/LinedList"/>
    <dgm:cxn modelId="{AB1FFFC6-C1E8-4CAB-8103-00CB3DD7296C}" type="presParOf" srcId="{5989D6F4-C346-4ED9-9CE5-D3D380A4EC77}" destId="{E115F8F4-5910-4641-A31A-37AA59EDD5AA}" srcOrd="9" destOrd="0" presId="urn:microsoft.com/office/officeart/2008/layout/LinedList"/>
    <dgm:cxn modelId="{A3D2DF9D-1C79-4F83-9A1D-604EFCB0BB40}" type="presParOf" srcId="{E115F8F4-5910-4641-A31A-37AA59EDD5AA}" destId="{5BF6ACB1-1A9B-447B-A552-B8C085E8A40C}" srcOrd="0" destOrd="0" presId="urn:microsoft.com/office/officeart/2008/layout/LinedList"/>
    <dgm:cxn modelId="{8CEB5FAD-3F59-4063-B56A-F0DFBDC39B63}" type="presParOf" srcId="{E115F8F4-5910-4641-A31A-37AA59EDD5AA}" destId="{ABF18E5D-8C2F-42D3-A3AA-B7FEE64EBCB9}"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08596-7DAD-49BD-B996-88D5789369D0}">
      <dsp:nvSpPr>
        <dsp:cNvPr id="0" name=""/>
        <dsp:cNvSpPr/>
      </dsp:nvSpPr>
      <dsp:spPr>
        <a:xfrm>
          <a:off x="7233" y="1614418"/>
          <a:ext cx="2161877" cy="1297126"/>
        </a:xfrm>
        <a:prstGeom prst="roundRect">
          <a:avLst>
            <a:gd name="adj" fmla="val 10000"/>
          </a:avLst>
        </a:prstGeom>
        <a:solidFill>
          <a:schemeClr val="accent6"/>
        </a:solidFill>
        <a:ln w="1905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it-IT" sz="2100" kern="1200" dirty="0"/>
            <a:t>OBIETTIVO STRATEGICO</a:t>
          </a:r>
        </a:p>
      </dsp:txBody>
      <dsp:txXfrm>
        <a:off x="45225" y="1652410"/>
        <a:ext cx="2085893" cy="1221142"/>
      </dsp:txXfrm>
    </dsp:sp>
    <dsp:sp modelId="{BE8960A3-CDE6-43DE-9B67-CC6CF68AEA91}">
      <dsp:nvSpPr>
        <dsp:cNvPr id="0" name=""/>
        <dsp:cNvSpPr/>
      </dsp:nvSpPr>
      <dsp:spPr>
        <a:xfrm>
          <a:off x="2385298" y="1994908"/>
          <a:ext cx="458317" cy="536145"/>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a:off x="2385298" y="2102137"/>
        <a:ext cx="320822" cy="321687"/>
      </dsp:txXfrm>
    </dsp:sp>
    <dsp:sp modelId="{13EC3172-2868-4B0B-BE39-1F42511DE1CD}">
      <dsp:nvSpPr>
        <dsp:cNvPr id="0" name=""/>
        <dsp:cNvSpPr/>
      </dsp:nvSpPr>
      <dsp:spPr>
        <a:xfrm>
          <a:off x="3033861" y="1614418"/>
          <a:ext cx="2161877" cy="1297126"/>
        </a:xfrm>
        <a:prstGeom prst="roundRect">
          <a:avLst>
            <a:gd name="adj" fmla="val 10000"/>
          </a:avLst>
        </a:prstGeom>
        <a:solidFill>
          <a:schemeClr val="accent6"/>
        </a:solidFill>
        <a:ln w="1905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it-IT" sz="2100" kern="1200"/>
            <a:t>OBIETTIVI DI COMUNICAZIONE</a:t>
          </a:r>
        </a:p>
      </dsp:txBody>
      <dsp:txXfrm>
        <a:off x="3071853" y="1652410"/>
        <a:ext cx="2085893" cy="1221142"/>
      </dsp:txXfrm>
    </dsp:sp>
    <dsp:sp modelId="{65EC67E5-733E-4AD0-A495-47CE66505F6F}">
      <dsp:nvSpPr>
        <dsp:cNvPr id="0" name=""/>
        <dsp:cNvSpPr/>
      </dsp:nvSpPr>
      <dsp:spPr>
        <a:xfrm>
          <a:off x="5411926" y="1994908"/>
          <a:ext cx="458317" cy="536145"/>
        </a:xfrm>
        <a:prstGeom prst="rightArrow">
          <a:avLst>
            <a:gd name="adj1" fmla="val 60000"/>
            <a:gd name="adj2" fmla="val 50000"/>
          </a:avLst>
        </a:prstGeom>
        <a:solidFill>
          <a:schemeClr val="accent6">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dirty="0"/>
        </a:p>
      </dsp:txBody>
      <dsp:txXfrm>
        <a:off x="5411926" y="2102137"/>
        <a:ext cx="320822" cy="321687"/>
      </dsp:txXfrm>
    </dsp:sp>
    <dsp:sp modelId="{EACDBB89-3F73-4509-AD29-B1C975C33B54}">
      <dsp:nvSpPr>
        <dsp:cNvPr id="0" name=""/>
        <dsp:cNvSpPr/>
      </dsp:nvSpPr>
      <dsp:spPr>
        <a:xfrm>
          <a:off x="6060489" y="1614418"/>
          <a:ext cx="2161877" cy="1297126"/>
        </a:xfrm>
        <a:prstGeom prst="roundRect">
          <a:avLst>
            <a:gd name="adj" fmla="val 10000"/>
          </a:avLst>
        </a:prstGeom>
        <a:solidFill>
          <a:schemeClr val="accent6"/>
        </a:solidFill>
        <a:ln w="1905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it-IT" sz="2100" kern="1200" dirty="0"/>
            <a:t>PIANO DI COMUNICAZIONE</a:t>
          </a:r>
        </a:p>
      </dsp:txBody>
      <dsp:txXfrm>
        <a:off x="6098481" y="1652410"/>
        <a:ext cx="2085893" cy="12211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ACFA9-B01B-444C-9D55-02B82CDCA6CE}">
      <dsp:nvSpPr>
        <dsp:cNvPr id="0" name=""/>
        <dsp:cNvSpPr/>
      </dsp:nvSpPr>
      <dsp:spPr>
        <a:xfrm>
          <a:off x="0" y="552"/>
          <a:ext cx="7536483"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72A238-A715-4064-AF68-CC83CA29C9AD}">
      <dsp:nvSpPr>
        <dsp:cNvPr id="0" name=""/>
        <dsp:cNvSpPr/>
      </dsp:nvSpPr>
      <dsp:spPr>
        <a:xfrm>
          <a:off x="0" y="552"/>
          <a:ext cx="7536483"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Trasmettere i valori della marca</a:t>
          </a:r>
        </a:p>
      </dsp:txBody>
      <dsp:txXfrm>
        <a:off x="0" y="552"/>
        <a:ext cx="7536483" cy="646408"/>
      </dsp:txXfrm>
    </dsp:sp>
    <dsp:sp modelId="{17EBA6A5-2EE3-4B90-AC9B-BAA91AD66C72}">
      <dsp:nvSpPr>
        <dsp:cNvPr id="0" name=""/>
        <dsp:cNvSpPr/>
      </dsp:nvSpPr>
      <dsp:spPr>
        <a:xfrm>
          <a:off x="0" y="646960"/>
          <a:ext cx="7536483"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05251D-CCE4-4B96-9A10-2F6BC6093F85}">
      <dsp:nvSpPr>
        <dsp:cNvPr id="0" name=""/>
        <dsp:cNvSpPr/>
      </dsp:nvSpPr>
      <dsp:spPr>
        <a:xfrm>
          <a:off x="0" y="646960"/>
          <a:ext cx="7536483"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a:latin typeface="+mj-lt"/>
            </a:rPr>
            <a:t>Aumentarne la notorietà </a:t>
          </a:r>
        </a:p>
      </dsp:txBody>
      <dsp:txXfrm>
        <a:off x="0" y="646960"/>
        <a:ext cx="7536483" cy="646408"/>
      </dsp:txXfrm>
    </dsp:sp>
    <dsp:sp modelId="{339B26D2-5A28-40EC-8AE2-ACD238E55EA9}">
      <dsp:nvSpPr>
        <dsp:cNvPr id="0" name=""/>
        <dsp:cNvSpPr/>
      </dsp:nvSpPr>
      <dsp:spPr>
        <a:xfrm>
          <a:off x="0" y="1293369"/>
          <a:ext cx="7536483"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00112F-6467-4D6D-BDA5-B221FEE0E842}">
      <dsp:nvSpPr>
        <dsp:cNvPr id="0" name=""/>
        <dsp:cNvSpPr/>
      </dsp:nvSpPr>
      <dsp:spPr>
        <a:xfrm>
          <a:off x="0" y="1293369"/>
          <a:ext cx="7536483"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Mantenere la fiducia dei pubblici</a:t>
          </a:r>
        </a:p>
      </dsp:txBody>
      <dsp:txXfrm>
        <a:off x="0" y="1293369"/>
        <a:ext cx="7536483" cy="646408"/>
      </dsp:txXfrm>
    </dsp:sp>
    <dsp:sp modelId="{CBD49862-43C8-4012-AD1F-F5FDEB16D9F8}">
      <dsp:nvSpPr>
        <dsp:cNvPr id="0" name=""/>
        <dsp:cNvSpPr/>
      </dsp:nvSpPr>
      <dsp:spPr>
        <a:xfrm>
          <a:off x="0" y="1939777"/>
          <a:ext cx="7536483"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8F52C9-34D5-4249-8CC5-110A88442939}">
      <dsp:nvSpPr>
        <dsp:cNvPr id="0" name=""/>
        <dsp:cNvSpPr/>
      </dsp:nvSpPr>
      <dsp:spPr>
        <a:xfrm>
          <a:off x="0" y="1939777"/>
          <a:ext cx="7536483"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Comunicare il prodotto/servizio</a:t>
          </a:r>
        </a:p>
      </dsp:txBody>
      <dsp:txXfrm>
        <a:off x="0" y="1939777"/>
        <a:ext cx="7536483" cy="646408"/>
      </dsp:txXfrm>
    </dsp:sp>
    <dsp:sp modelId="{1E758212-9D88-4166-97E0-5D9CE4631E44}">
      <dsp:nvSpPr>
        <dsp:cNvPr id="0" name=""/>
        <dsp:cNvSpPr/>
      </dsp:nvSpPr>
      <dsp:spPr>
        <a:xfrm>
          <a:off x="0" y="2586185"/>
          <a:ext cx="7536483"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64C35F-C0C6-4C14-8381-70763369F896}">
      <dsp:nvSpPr>
        <dsp:cNvPr id="0" name=""/>
        <dsp:cNvSpPr/>
      </dsp:nvSpPr>
      <dsp:spPr>
        <a:xfrm>
          <a:off x="0" y="2586185"/>
          <a:ext cx="7536483"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Differenziarsi dai competitors</a:t>
          </a:r>
        </a:p>
      </dsp:txBody>
      <dsp:txXfrm>
        <a:off x="0" y="2586185"/>
        <a:ext cx="7536483" cy="646408"/>
      </dsp:txXfrm>
    </dsp:sp>
    <dsp:sp modelId="{16F83C6D-4ECE-43BD-B9E4-A4834DD33BBC}">
      <dsp:nvSpPr>
        <dsp:cNvPr id="0" name=""/>
        <dsp:cNvSpPr/>
      </dsp:nvSpPr>
      <dsp:spPr>
        <a:xfrm>
          <a:off x="0" y="3232593"/>
          <a:ext cx="7536483"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BABEE1-71F0-4B71-A6C6-FC8BAEE72AF4}">
      <dsp:nvSpPr>
        <dsp:cNvPr id="0" name=""/>
        <dsp:cNvSpPr/>
      </dsp:nvSpPr>
      <dsp:spPr>
        <a:xfrm>
          <a:off x="0" y="3232593"/>
          <a:ext cx="7536483"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Migliorare l’immagine di marca</a:t>
          </a:r>
        </a:p>
      </dsp:txBody>
      <dsp:txXfrm>
        <a:off x="0" y="3232593"/>
        <a:ext cx="7536483" cy="646408"/>
      </dsp:txXfrm>
    </dsp:sp>
    <dsp:sp modelId="{C3EC0B3C-C09E-49AA-8CDD-C237847B3BDF}">
      <dsp:nvSpPr>
        <dsp:cNvPr id="0" name=""/>
        <dsp:cNvSpPr/>
      </dsp:nvSpPr>
      <dsp:spPr>
        <a:xfrm>
          <a:off x="0" y="3879002"/>
          <a:ext cx="7536483"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710728-B9ED-41A2-958C-398C442150B5}">
      <dsp:nvSpPr>
        <dsp:cNvPr id="0" name=""/>
        <dsp:cNvSpPr/>
      </dsp:nvSpPr>
      <dsp:spPr>
        <a:xfrm>
          <a:off x="0" y="3879002"/>
          <a:ext cx="7536483" cy="64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Aumentare l’intenzione di acquisto</a:t>
          </a:r>
        </a:p>
      </dsp:txBody>
      <dsp:txXfrm>
        <a:off x="0" y="3879002"/>
        <a:ext cx="7536483" cy="64640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877B9-A533-4177-BEBB-F77ADD914F70}">
      <dsp:nvSpPr>
        <dsp:cNvPr id="0" name=""/>
        <dsp:cNvSpPr/>
      </dsp:nvSpPr>
      <dsp:spPr>
        <a:xfrm>
          <a:off x="0" y="0"/>
          <a:ext cx="8229600"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526E76-0869-4877-B356-AED49827B5D9}">
      <dsp:nvSpPr>
        <dsp:cNvPr id="0" name=""/>
        <dsp:cNvSpPr/>
      </dsp:nvSpPr>
      <dsp:spPr>
        <a:xfrm>
          <a:off x="0" y="0"/>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it-IT" sz="3100" kern="1200" dirty="0">
              <a:latin typeface="+mj-lt"/>
            </a:rPr>
            <a:t>Evidenziare i servizi collaterali di un prodotto</a:t>
          </a:r>
        </a:p>
      </dsp:txBody>
      <dsp:txXfrm>
        <a:off x="0" y="0"/>
        <a:ext cx="8229600" cy="1131490"/>
      </dsp:txXfrm>
    </dsp:sp>
    <dsp:sp modelId="{1A20A2A0-BB45-4A20-9EB8-78F785134253}">
      <dsp:nvSpPr>
        <dsp:cNvPr id="0" name=""/>
        <dsp:cNvSpPr/>
      </dsp:nvSpPr>
      <dsp:spPr>
        <a:xfrm>
          <a:off x="0" y="1131490"/>
          <a:ext cx="8229600"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1914D7-AF7C-45FB-8077-FF29648760FD}">
      <dsp:nvSpPr>
        <dsp:cNvPr id="0" name=""/>
        <dsp:cNvSpPr/>
      </dsp:nvSpPr>
      <dsp:spPr>
        <a:xfrm>
          <a:off x="0" y="1131490"/>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it-IT" sz="3100" kern="1200" dirty="0">
              <a:latin typeface="+mj-lt"/>
            </a:rPr>
            <a:t>Evidenziare nuovi usi per un prodotto esistente</a:t>
          </a:r>
        </a:p>
      </dsp:txBody>
      <dsp:txXfrm>
        <a:off x="0" y="1131490"/>
        <a:ext cx="8229600" cy="1131490"/>
      </dsp:txXfrm>
    </dsp:sp>
    <dsp:sp modelId="{DB33B8FD-AF18-4261-BAF9-333DDB1E98CE}">
      <dsp:nvSpPr>
        <dsp:cNvPr id="0" name=""/>
        <dsp:cNvSpPr/>
      </dsp:nvSpPr>
      <dsp:spPr>
        <a:xfrm>
          <a:off x="0" y="2262981"/>
          <a:ext cx="8229600"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16CD52-C2FF-4D7D-B9A7-B24BD76A5F83}">
      <dsp:nvSpPr>
        <dsp:cNvPr id="0" name=""/>
        <dsp:cNvSpPr/>
      </dsp:nvSpPr>
      <dsp:spPr>
        <a:xfrm>
          <a:off x="0" y="2262981"/>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it-IT" sz="3100" kern="1200" dirty="0">
              <a:latin typeface="+mj-lt"/>
            </a:rPr>
            <a:t>Sottolineare i vantaggi rispetto alle offerte concorrenti</a:t>
          </a:r>
        </a:p>
      </dsp:txBody>
      <dsp:txXfrm>
        <a:off x="0" y="2262981"/>
        <a:ext cx="8229600" cy="1131490"/>
      </dsp:txXfrm>
    </dsp:sp>
    <dsp:sp modelId="{A1CAF510-BCE2-4951-988C-231D614B2D5B}">
      <dsp:nvSpPr>
        <dsp:cNvPr id="0" name=""/>
        <dsp:cNvSpPr/>
      </dsp:nvSpPr>
      <dsp:spPr>
        <a:xfrm>
          <a:off x="0" y="3394472"/>
          <a:ext cx="8229600"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C12758-B4E0-49E8-81FE-642AB0A2A676}">
      <dsp:nvSpPr>
        <dsp:cNvPr id="0" name=""/>
        <dsp:cNvSpPr/>
      </dsp:nvSpPr>
      <dsp:spPr>
        <a:xfrm>
          <a:off x="0" y="3394472"/>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it-IT" sz="3100" kern="1200" dirty="0">
              <a:latin typeface="+mj-lt"/>
            </a:rPr>
            <a:t>Ricordare ai clienti l’esistenza di un prodotto</a:t>
          </a:r>
        </a:p>
      </dsp:txBody>
      <dsp:txXfrm>
        <a:off x="0" y="3394472"/>
        <a:ext cx="8229600" cy="113149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620B9-D341-4A51-A55F-B2A5EF967267}">
      <dsp:nvSpPr>
        <dsp:cNvPr id="0" name=""/>
        <dsp:cNvSpPr/>
      </dsp:nvSpPr>
      <dsp:spPr>
        <a:xfrm rot="5400000">
          <a:off x="-514314" y="514314"/>
          <a:ext cx="3428763" cy="2400134"/>
        </a:xfrm>
        <a:prstGeom prst="chevron">
          <a:avLst/>
        </a:prstGeom>
        <a:solidFill>
          <a:schemeClr val="accent4">
            <a:alpha val="90000"/>
            <a:hueOff val="0"/>
            <a:satOff val="0"/>
            <a:lumOff val="0"/>
            <a:alphaOff val="0"/>
          </a:schemeClr>
        </a:solidFill>
        <a:ln w="12700" cap="flat" cmpd="sng" algn="ctr">
          <a:solidFill>
            <a:schemeClr val="accent4">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0">
            <a:lnSpc>
              <a:spcPct val="90000"/>
            </a:lnSpc>
            <a:spcBef>
              <a:spcPct val="0"/>
            </a:spcBef>
            <a:spcAft>
              <a:spcPct val="35000"/>
            </a:spcAft>
            <a:buNone/>
          </a:pPr>
          <a:r>
            <a:rPr lang="it-IT" sz="3200" kern="1200" dirty="0"/>
            <a:t>il target viene diviso</a:t>
          </a:r>
        </a:p>
      </dsp:txBody>
      <dsp:txXfrm rot="-5400000">
        <a:off x="1" y="1200066"/>
        <a:ext cx="2400134" cy="1028629"/>
      </dsp:txXfrm>
    </dsp:sp>
    <dsp:sp modelId="{84C620CB-39FE-4D14-B4A6-10175B3CBDC2}">
      <dsp:nvSpPr>
        <dsp:cNvPr id="0" name=""/>
        <dsp:cNvSpPr/>
      </dsp:nvSpPr>
      <dsp:spPr>
        <a:xfrm rot="5400000">
          <a:off x="3883777" y="-1483642"/>
          <a:ext cx="2228695" cy="5195981"/>
        </a:xfrm>
        <a:prstGeom prst="round2SameRect">
          <a:avLst/>
        </a:prstGeom>
        <a:solidFill>
          <a:schemeClr val="lt1">
            <a:alpha val="90000"/>
            <a:hueOff val="0"/>
            <a:satOff val="0"/>
            <a:lumOff val="0"/>
            <a:alphaOff val="0"/>
          </a:schemeClr>
        </a:solidFill>
        <a:ln w="12700" cap="flat" cmpd="sng" algn="ctr">
          <a:solidFill>
            <a:schemeClr val="accent4">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it-IT" sz="2000" kern="1200" dirty="0"/>
            <a:t>secondo la zona geografica di appartenenza (nazioni, regioni, città, quartieri, zone, ecc., a seconda delle aree interessate), </a:t>
          </a:r>
        </a:p>
        <a:p>
          <a:pPr marL="228600" lvl="1" indent="-228600" algn="l" defTabSz="889000" rtl="0">
            <a:lnSpc>
              <a:spcPct val="90000"/>
            </a:lnSpc>
            <a:spcBef>
              <a:spcPct val="0"/>
            </a:spcBef>
            <a:spcAft>
              <a:spcPct val="15000"/>
            </a:spcAft>
            <a:buChar char="•"/>
          </a:pPr>
          <a:r>
            <a:rPr lang="it-IT" sz="2000" kern="1200" dirty="0"/>
            <a:t>la densità di popolazione, </a:t>
          </a:r>
        </a:p>
        <a:p>
          <a:pPr marL="228600" lvl="1" indent="-228600" algn="l" defTabSz="889000" rtl="0">
            <a:lnSpc>
              <a:spcPct val="90000"/>
            </a:lnSpc>
            <a:spcBef>
              <a:spcPct val="0"/>
            </a:spcBef>
            <a:spcAft>
              <a:spcPct val="15000"/>
            </a:spcAft>
            <a:buChar char="•"/>
          </a:pPr>
          <a:r>
            <a:rPr lang="it-IT" sz="2000" kern="1200" dirty="0"/>
            <a:t>la dimensione del centro urbano, </a:t>
          </a:r>
        </a:p>
        <a:p>
          <a:pPr marL="228600" lvl="1" indent="-228600" algn="l" defTabSz="889000" rtl="0">
            <a:lnSpc>
              <a:spcPct val="90000"/>
            </a:lnSpc>
            <a:spcBef>
              <a:spcPct val="0"/>
            </a:spcBef>
            <a:spcAft>
              <a:spcPct val="15000"/>
            </a:spcAft>
            <a:buChar char="•"/>
          </a:pPr>
          <a:r>
            <a:rPr lang="it-IT" sz="2000" kern="1200" dirty="0"/>
            <a:t>il regime climatico, ecc.</a:t>
          </a:r>
        </a:p>
      </dsp:txBody>
      <dsp:txXfrm rot="-5400000">
        <a:off x="2400134" y="108797"/>
        <a:ext cx="5087185" cy="20111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A533B-020D-479B-96CD-8BFC85751376}">
      <dsp:nvSpPr>
        <dsp:cNvPr id="0" name=""/>
        <dsp:cNvSpPr/>
      </dsp:nvSpPr>
      <dsp:spPr>
        <a:xfrm rot="5400000">
          <a:off x="-1019708" y="1086017"/>
          <a:ext cx="4442113" cy="2270077"/>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it-IT" sz="2400" kern="1200" dirty="0"/>
            <a:t>il target viene diviso in base a variabili demografiche</a:t>
          </a:r>
        </a:p>
      </dsp:txBody>
      <dsp:txXfrm rot="-5400000">
        <a:off x="66311" y="1135038"/>
        <a:ext cx="2270077" cy="2172036"/>
      </dsp:txXfrm>
    </dsp:sp>
    <dsp:sp modelId="{41A4363B-7EAD-427E-A90A-BC1133497926}">
      <dsp:nvSpPr>
        <dsp:cNvPr id="0" name=""/>
        <dsp:cNvSpPr/>
      </dsp:nvSpPr>
      <dsp:spPr>
        <a:xfrm rot="5400000">
          <a:off x="2319097" y="-8079"/>
          <a:ext cx="3307074" cy="340511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it-IT" sz="1800" kern="1200" dirty="0">
              <a:latin typeface="+mj-lt"/>
            </a:rPr>
            <a:t>età, </a:t>
          </a:r>
        </a:p>
        <a:p>
          <a:pPr marL="171450" lvl="1" indent="-171450" algn="l" defTabSz="800100" rtl="0">
            <a:lnSpc>
              <a:spcPct val="90000"/>
            </a:lnSpc>
            <a:spcBef>
              <a:spcPct val="0"/>
            </a:spcBef>
            <a:spcAft>
              <a:spcPct val="15000"/>
            </a:spcAft>
            <a:buChar char="•"/>
          </a:pPr>
          <a:r>
            <a:rPr lang="it-IT" sz="1800" kern="1200" dirty="0">
              <a:latin typeface="+mj-lt"/>
            </a:rPr>
            <a:t>sesso, </a:t>
          </a:r>
        </a:p>
        <a:p>
          <a:pPr marL="171450" lvl="1" indent="-171450" algn="l" defTabSz="800100" rtl="0">
            <a:lnSpc>
              <a:spcPct val="90000"/>
            </a:lnSpc>
            <a:spcBef>
              <a:spcPct val="0"/>
            </a:spcBef>
            <a:spcAft>
              <a:spcPct val="15000"/>
            </a:spcAft>
            <a:buChar char="•"/>
          </a:pPr>
          <a:r>
            <a:rPr lang="it-IT" sz="1800" kern="1200" dirty="0">
              <a:latin typeface="+mj-lt"/>
            </a:rPr>
            <a:t>dimensione della famiglia, </a:t>
          </a:r>
        </a:p>
        <a:p>
          <a:pPr marL="171450" lvl="1" indent="-171450" algn="l" defTabSz="800100" rtl="0">
            <a:lnSpc>
              <a:spcPct val="90000"/>
            </a:lnSpc>
            <a:spcBef>
              <a:spcPct val="0"/>
            </a:spcBef>
            <a:spcAft>
              <a:spcPct val="15000"/>
            </a:spcAft>
            <a:buChar char="•"/>
          </a:pPr>
          <a:r>
            <a:rPr lang="it-IT" sz="1800" kern="1200" dirty="0">
              <a:latin typeface="+mj-lt"/>
            </a:rPr>
            <a:t>fase del ciclo di vita, </a:t>
          </a:r>
        </a:p>
        <a:p>
          <a:pPr marL="171450" lvl="1" indent="-171450" algn="l" defTabSz="800100" rtl="0">
            <a:lnSpc>
              <a:spcPct val="90000"/>
            </a:lnSpc>
            <a:spcBef>
              <a:spcPct val="0"/>
            </a:spcBef>
            <a:spcAft>
              <a:spcPct val="15000"/>
            </a:spcAft>
            <a:buChar char="•"/>
          </a:pPr>
          <a:r>
            <a:rPr lang="it-IT" sz="1800" kern="1200" dirty="0">
              <a:latin typeface="+mj-lt"/>
            </a:rPr>
            <a:t>livello di reddito, </a:t>
          </a:r>
        </a:p>
        <a:p>
          <a:pPr marL="171450" lvl="1" indent="-171450" algn="l" defTabSz="800100" rtl="0">
            <a:lnSpc>
              <a:spcPct val="90000"/>
            </a:lnSpc>
            <a:spcBef>
              <a:spcPct val="0"/>
            </a:spcBef>
            <a:spcAft>
              <a:spcPct val="15000"/>
            </a:spcAft>
            <a:buChar char="•"/>
          </a:pPr>
          <a:r>
            <a:rPr lang="it-IT" sz="1800" kern="1200" dirty="0">
              <a:latin typeface="+mj-lt"/>
            </a:rPr>
            <a:t>tipo di occupazione, </a:t>
          </a:r>
        </a:p>
        <a:p>
          <a:pPr marL="171450" lvl="1" indent="-171450" algn="l" defTabSz="800100" rtl="0">
            <a:lnSpc>
              <a:spcPct val="90000"/>
            </a:lnSpc>
            <a:spcBef>
              <a:spcPct val="0"/>
            </a:spcBef>
            <a:spcAft>
              <a:spcPct val="15000"/>
            </a:spcAft>
            <a:buChar char="•"/>
          </a:pPr>
          <a:r>
            <a:rPr lang="it-IT" sz="1800" kern="1200" dirty="0">
              <a:latin typeface="+mj-lt"/>
            </a:rPr>
            <a:t>grado di istruzione, </a:t>
          </a:r>
        </a:p>
        <a:p>
          <a:pPr marL="171450" lvl="1" indent="-171450" algn="l" defTabSz="800100" rtl="0">
            <a:lnSpc>
              <a:spcPct val="90000"/>
            </a:lnSpc>
            <a:spcBef>
              <a:spcPct val="0"/>
            </a:spcBef>
            <a:spcAft>
              <a:spcPct val="15000"/>
            </a:spcAft>
            <a:buChar char="•"/>
          </a:pPr>
          <a:r>
            <a:rPr lang="it-IT" sz="1800" kern="1200" dirty="0">
              <a:latin typeface="+mj-lt"/>
            </a:rPr>
            <a:t>classe sociale, ecc.</a:t>
          </a:r>
        </a:p>
      </dsp:txBody>
      <dsp:txXfrm rot="-5400000">
        <a:off x="2270077" y="202379"/>
        <a:ext cx="3243677" cy="298419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D4593-31C9-40B7-A90A-182F79E57BEE}">
      <dsp:nvSpPr>
        <dsp:cNvPr id="0" name=""/>
        <dsp:cNvSpPr/>
      </dsp:nvSpPr>
      <dsp:spPr>
        <a:xfrm rot="5400000">
          <a:off x="-470403" y="473470"/>
          <a:ext cx="3136025" cy="2195218"/>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it-IT" sz="2800" kern="1200" dirty="0"/>
            <a:t>il target viene diviso in base </a:t>
          </a:r>
        </a:p>
      </dsp:txBody>
      <dsp:txXfrm rot="-5400000">
        <a:off x="1" y="1100675"/>
        <a:ext cx="2195218" cy="940807"/>
      </dsp:txXfrm>
    </dsp:sp>
    <dsp:sp modelId="{D769BC2F-7E1E-42EA-B4D8-AB07E096C5D9}">
      <dsp:nvSpPr>
        <dsp:cNvPr id="0" name=""/>
        <dsp:cNvSpPr/>
      </dsp:nvSpPr>
      <dsp:spPr>
        <a:xfrm rot="5400000">
          <a:off x="3651270" y="-1456052"/>
          <a:ext cx="2038416" cy="4950521"/>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it-IT" sz="2400" kern="1200" dirty="0">
              <a:latin typeface="+mj-lt"/>
            </a:rPr>
            <a:t>alla frequenza di acquisto, </a:t>
          </a:r>
        </a:p>
        <a:p>
          <a:pPr marL="228600" lvl="1" indent="-228600" algn="l" defTabSz="1066800" rtl="0">
            <a:lnSpc>
              <a:spcPct val="90000"/>
            </a:lnSpc>
            <a:spcBef>
              <a:spcPct val="0"/>
            </a:spcBef>
            <a:spcAft>
              <a:spcPct val="15000"/>
            </a:spcAft>
            <a:buChar char="•"/>
          </a:pPr>
          <a:r>
            <a:rPr lang="it-IT" sz="2400" kern="1200" dirty="0">
              <a:latin typeface="+mj-lt"/>
            </a:rPr>
            <a:t>alla fedeltà verso il prodotto,</a:t>
          </a:r>
        </a:p>
        <a:p>
          <a:pPr marL="228600" lvl="1" indent="-228600" algn="l" defTabSz="1066800" rtl="0">
            <a:lnSpc>
              <a:spcPct val="90000"/>
            </a:lnSpc>
            <a:spcBef>
              <a:spcPct val="0"/>
            </a:spcBef>
            <a:spcAft>
              <a:spcPct val="15000"/>
            </a:spcAft>
            <a:buChar char="•"/>
          </a:pPr>
          <a:r>
            <a:rPr lang="it-IT" sz="2400" kern="1200" dirty="0">
              <a:latin typeface="+mj-lt"/>
            </a:rPr>
            <a:t>alla consapevolezza del valore del prodotto, </a:t>
          </a:r>
        </a:p>
        <a:p>
          <a:pPr marL="228600" lvl="1" indent="-228600" algn="l" defTabSz="1066800" rtl="0">
            <a:lnSpc>
              <a:spcPct val="90000"/>
            </a:lnSpc>
            <a:spcBef>
              <a:spcPct val="0"/>
            </a:spcBef>
            <a:spcAft>
              <a:spcPct val="15000"/>
            </a:spcAft>
            <a:buChar char="•"/>
          </a:pPr>
          <a:r>
            <a:rPr lang="it-IT" sz="2400" kern="1200" dirty="0">
              <a:latin typeface="+mj-lt"/>
            </a:rPr>
            <a:t>all’atteggiamento verso il prodotto.</a:t>
          </a:r>
        </a:p>
      </dsp:txBody>
      <dsp:txXfrm rot="-5400000">
        <a:off x="2195218" y="99507"/>
        <a:ext cx="4851014" cy="18394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A41B0-1759-4A52-BFD9-461705FA7145}">
      <dsp:nvSpPr>
        <dsp:cNvPr id="0" name=""/>
        <dsp:cNvSpPr/>
      </dsp:nvSpPr>
      <dsp:spPr>
        <a:xfrm>
          <a:off x="4094823" y="1041876"/>
          <a:ext cx="1395806" cy="1395806"/>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51B9C30-B5EE-40DD-B49D-C248483D9687}">
      <dsp:nvSpPr>
        <dsp:cNvPr id="0" name=""/>
        <dsp:cNvSpPr/>
      </dsp:nvSpPr>
      <dsp:spPr>
        <a:xfrm>
          <a:off x="3920347" y="0"/>
          <a:ext cx="1744758" cy="950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it-IT" sz="1900" kern="1200" dirty="0"/>
            <a:t>Obiettivi della campagna </a:t>
          </a:r>
        </a:p>
      </dsp:txBody>
      <dsp:txXfrm>
        <a:off x="3920347" y="0"/>
        <a:ext cx="1744758" cy="950452"/>
      </dsp:txXfrm>
    </dsp:sp>
    <dsp:sp modelId="{F4973E0C-859C-4CF1-85B7-50B4FE8B6749}">
      <dsp:nvSpPr>
        <dsp:cNvPr id="0" name=""/>
        <dsp:cNvSpPr/>
      </dsp:nvSpPr>
      <dsp:spPr>
        <a:xfrm>
          <a:off x="4547879" y="1303477"/>
          <a:ext cx="1395806" cy="1395806"/>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2609D8C-5A59-409A-9547-68B2BDDE95BA}">
      <dsp:nvSpPr>
        <dsp:cNvPr id="0" name=""/>
        <dsp:cNvSpPr/>
      </dsp:nvSpPr>
      <dsp:spPr>
        <a:xfrm>
          <a:off x="6047208" y="905192"/>
          <a:ext cx="1653449" cy="104097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it-IT" sz="1900" kern="1200" dirty="0"/>
            <a:t>Target </a:t>
          </a:r>
          <a:r>
            <a:rPr lang="it-IT" sz="1900" kern="1200" dirty="0" err="1"/>
            <a:t>group</a:t>
          </a:r>
          <a:r>
            <a:rPr lang="it-IT" sz="1900" kern="1200" dirty="0"/>
            <a:t> </a:t>
          </a:r>
        </a:p>
        <a:p>
          <a:pPr marL="0" lvl="0" indent="0" algn="ctr" defTabSz="844550" rtl="0">
            <a:lnSpc>
              <a:spcPct val="90000"/>
            </a:lnSpc>
            <a:spcBef>
              <a:spcPct val="0"/>
            </a:spcBef>
            <a:spcAft>
              <a:spcPct val="35000"/>
            </a:spcAft>
            <a:buNone/>
          </a:pPr>
          <a:r>
            <a:rPr lang="it-IT" sz="1900" kern="1200" dirty="0"/>
            <a:t>(a chi ci rivolgiamo) </a:t>
          </a:r>
        </a:p>
      </dsp:txBody>
      <dsp:txXfrm>
        <a:off x="6047208" y="905192"/>
        <a:ext cx="1653449" cy="1040971"/>
      </dsp:txXfrm>
    </dsp:sp>
    <dsp:sp modelId="{60A2BC52-58B1-4F2A-9D19-EECFB2D637DC}">
      <dsp:nvSpPr>
        <dsp:cNvPr id="0" name=""/>
        <dsp:cNvSpPr/>
      </dsp:nvSpPr>
      <dsp:spPr>
        <a:xfrm>
          <a:off x="4547879" y="1826678"/>
          <a:ext cx="1395806" cy="1395806"/>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AB44FF4-84D0-46B4-8663-B03C391FD9C5}">
      <dsp:nvSpPr>
        <dsp:cNvPr id="0" name=""/>
        <dsp:cNvSpPr/>
      </dsp:nvSpPr>
      <dsp:spPr>
        <a:xfrm>
          <a:off x="6047208" y="2457597"/>
          <a:ext cx="1653449" cy="116317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it-IT" sz="1900" kern="1200" dirty="0"/>
            <a:t>Promessa base al consumatore (Consumer benefit) </a:t>
          </a:r>
        </a:p>
      </dsp:txBody>
      <dsp:txXfrm>
        <a:off x="6047208" y="2457597"/>
        <a:ext cx="1653449" cy="1163172"/>
      </dsp:txXfrm>
    </dsp:sp>
    <dsp:sp modelId="{E760951C-E4BA-4E5E-9AEB-03952BDF0E61}">
      <dsp:nvSpPr>
        <dsp:cNvPr id="0" name=""/>
        <dsp:cNvSpPr/>
      </dsp:nvSpPr>
      <dsp:spPr>
        <a:xfrm>
          <a:off x="4094823" y="2088731"/>
          <a:ext cx="1395806" cy="1395806"/>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D87B7B0-2184-4B39-AB1A-A3A6A2FABC01}">
      <dsp:nvSpPr>
        <dsp:cNvPr id="0" name=""/>
        <dsp:cNvSpPr/>
      </dsp:nvSpPr>
      <dsp:spPr>
        <a:xfrm>
          <a:off x="3920347" y="3575510"/>
          <a:ext cx="1744758" cy="9504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it-IT" sz="1900" kern="1200" dirty="0"/>
            <a:t>Argomento prova (</a:t>
          </a:r>
          <a:r>
            <a:rPr lang="it-IT" sz="1900" kern="1200" dirty="0" err="1"/>
            <a:t>Reason</a:t>
          </a:r>
          <a:r>
            <a:rPr lang="it-IT" sz="1900" kern="1200" dirty="0"/>
            <a:t> </a:t>
          </a:r>
          <a:r>
            <a:rPr lang="it-IT" sz="1900" kern="1200" dirty="0" err="1"/>
            <a:t>Why</a:t>
          </a:r>
          <a:r>
            <a:rPr lang="it-IT" sz="1900" kern="1200" dirty="0"/>
            <a:t>) </a:t>
          </a:r>
        </a:p>
      </dsp:txBody>
      <dsp:txXfrm>
        <a:off x="3920347" y="3575510"/>
        <a:ext cx="1744758" cy="950452"/>
      </dsp:txXfrm>
    </dsp:sp>
    <dsp:sp modelId="{9E9C3025-A8A7-460B-BE92-F4558E8B1FE6}">
      <dsp:nvSpPr>
        <dsp:cNvPr id="0" name=""/>
        <dsp:cNvSpPr/>
      </dsp:nvSpPr>
      <dsp:spPr>
        <a:xfrm>
          <a:off x="3641767" y="1826678"/>
          <a:ext cx="1395806" cy="1395806"/>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551EA3F-1A41-415E-B25C-AA0D7832C231}">
      <dsp:nvSpPr>
        <dsp:cNvPr id="0" name=""/>
        <dsp:cNvSpPr/>
      </dsp:nvSpPr>
      <dsp:spPr>
        <a:xfrm>
          <a:off x="1331882" y="2457597"/>
          <a:ext cx="2240655" cy="116317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it-IT" sz="1900" kern="1200" dirty="0"/>
            <a:t>Immagine del prodotto desiderata (</a:t>
          </a:r>
          <a:r>
            <a:rPr lang="it-IT" sz="1900" kern="1200" dirty="0" err="1"/>
            <a:t>Desired</a:t>
          </a:r>
          <a:r>
            <a:rPr lang="it-IT" sz="1900" kern="1200" dirty="0"/>
            <a:t> brand image) </a:t>
          </a:r>
        </a:p>
      </dsp:txBody>
      <dsp:txXfrm>
        <a:off x="1331882" y="2457597"/>
        <a:ext cx="2240655" cy="1163172"/>
      </dsp:txXfrm>
    </dsp:sp>
    <dsp:sp modelId="{1ED1363B-5893-4F16-A8B7-67AC449F3115}">
      <dsp:nvSpPr>
        <dsp:cNvPr id="0" name=""/>
        <dsp:cNvSpPr/>
      </dsp:nvSpPr>
      <dsp:spPr>
        <a:xfrm>
          <a:off x="3641767" y="1303477"/>
          <a:ext cx="1395806" cy="1395806"/>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488174AA-B2FC-4CDC-82E3-A6D5F1864EB1}">
      <dsp:nvSpPr>
        <dsp:cNvPr id="0" name=""/>
        <dsp:cNvSpPr/>
      </dsp:nvSpPr>
      <dsp:spPr>
        <a:xfrm>
          <a:off x="1598186" y="1055323"/>
          <a:ext cx="1653449" cy="116317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r>
            <a:rPr lang="it-IT" sz="1900" kern="1200" dirty="0"/>
            <a:t>Tono della comunicazione </a:t>
          </a:r>
        </a:p>
        <a:p>
          <a:pPr marL="0" lvl="0" indent="0" algn="ctr" defTabSz="844550" rtl="0">
            <a:lnSpc>
              <a:spcPct val="90000"/>
            </a:lnSpc>
            <a:spcBef>
              <a:spcPct val="0"/>
            </a:spcBef>
            <a:spcAft>
              <a:spcPct val="35000"/>
            </a:spcAft>
            <a:buNone/>
          </a:pPr>
          <a:r>
            <a:rPr lang="it-IT" sz="1900" kern="1200" dirty="0"/>
            <a:t>(Tone of voice) </a:t>
          </a:r>
        </a:p>
      </dsp:txBody>
      <dsp:txXfrm>
        <a:off x="1598186" y="1055323"/>
        <a:ext cx="1653449" cy="116317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11D365-CB2C-4C43-B6D4-06016044EABC}">
      <dsp:nvSpPr>
        <dsp:cNvPr id="0" name=""/>
        <dsp:cNvSpPr/>
      </dsp:nvSpPr>
      <dsp:spPr>
        <a:xfrm>
          <a:off x="0" y="0"/>
          <a:ext cx="8229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9D3EEA-8704-4A29-A181-EC374D0C7F73}">
      <dsp:nvSpPr>
        <dsp:cNvPr id="0" name=""/>
        <dsp:cNvSpPr/>
      </dsp:nvSpPr>
      <dsp:spPr>
        <a:xfrm>
          <a:off x="0" y="0"/>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b="1" kern="1200">
              <a:latin typeface="+mj-lt"/>
            </a:rPr>
            <a:t>• </a:t>
          </a:r>
          <a:r>
            <a:rPr lang="it-IT" sz="2400" kern="1200">
              <a:latin typeface="+mj-lt"/>
            </a:rPr>
            <a:t>Stile educativo</a:t>
          </a:r>
        </a:p>
      </dsp:txBody>
      <dsp:txXfrm>
        <a:off x="0" y="0"/>
        <a:ext cx="8229600" cy="1131490"/>
      </dsp:txXfrm>
    </dsp:sp>
    <dsp:sp modelId="{6A6EA894-5F4E-4151-A63C-9226606AC6B0}">
      <dsp:nvSpPr>
        <dsp:cNvPr id="0" name=""/>
        <dsp:cNvSpPr/>
      </dsp:nvSpPr>
      <dsp:spPr>
        <a:xfrm>
          <a:off x="0" y="1131490"/>
          <a:ext cx="8229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C0930E-A97D-446B-A863-6674A7D57D67}">
      <dsp:nvSpPr>
        <dsp:cNvPr id="0" name=""/>
        <dsp:cNvSpPr/>
      </dsp:nvSpPr>
      <dsp:spPr>
        <a:xfrm>
          <a:off x="0" y="1131490"/>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a:latin typeface="+mj-lt"/>
            </a:rPr>
            <a:t>• Stile informativo</a:t>
          </a:r>
        </a:p>
      </dsp:txBody>
      <dsp:txXfrm>
        <a:off x="0" y="1131490"/>
        <a:ext cx="8229600" cy="1131490"/>
      </dsp:txXfrm>
    </dsp:sp>
    <dsp:sp modelId="{1CD90749-53FD-41FF-94D2-75C580EA9AD5}">
      <dsp:nvSpPr>
        <dsp:cNvPr id="0" name=""/>
        <dsp:cNvSpPr/>
      </dsp:nvSpPr>
      <dsp:spPr>
        <a:xfrm>
          <a:off x="0" y="2262981"/>
          <a:ext cx="8229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6F3A4-E8EF-4102-9B48-871525157D76}">
      <dsp:nvSpPr>
        <dsp:cNvPr id="0" name=""/>
        <dsp:cNvSpPr/>
      </dsp:nvSpPr>
      <dsp:spPr>
        <a:xfrm>
          <a:off x="0" y="2262981"/>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a:latin typeface="+mj-lt"/>
            </a:rPr>
            <a:t>• Stile di intrattenimento/divertimento: </a:t>
          </a:r>
        </a:p>
      </dsp:txBody>
      <dsp:txXfrm>
        <a:off x="0" y="2262981"/>
        <a:ext cx="8229600" cy="1131490"/>
      </dsp:txXfrm>
    </dsp:sp>
    <dsp:sp modelId="{925E58AE-81F4-4085-AC36-4427D066AFDD}">
      <dsp:nvSpPr>
        <dsp:cNvPr id="0" name=""/>
        <dsp:cNvSpPr/>
      </dsp:nvSpPr>
      <dsp:spPr>
        <a:xfrm>
          <a:off x="0" y="3394472"/>
          <a:ext cx="8229600"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6989D5-BD9F-40B4-8946-9AD66FD9393B}">
      <dsp:nvSpPr>
        <dsp:cNvPr id="0" name=""/>
        <dsp:cNvSpPr/>
      </dsp:nvSpPr>
      <dsp:spPr>
        <a:xfrm>
          <a:off x="0" y="3394472"/>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a:latin typeface="+mj-lt"/>
            </a:rPr>
            <a:t>• Stili di composizione delle precedenti categorie</a:t>
          </a:r>
        </a:p>
      </dsp:txBody>
      <dsp:txXfrm>
        <a:off x="0" y="3394472"/>
        <a:ext cx="8229600" cy="113149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91BA4-301F-4A09-B169-034731870573}">
      <dsp:nvSpPr>
        <dsp:cNvPr id="0" name=""/>
        <dsp:cNvSpPr/>
      </dsp:nvSpPr>
      <dsp:spPr>
        <a:xfrm>
          <a:off x="0" y="2209"/>
          <a:ext cx="82296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6A748C-7CD3-48E3-8C30-016DEF87B2B2}">
      <dsp:nvSpPr>
        <dsp:cNvPr id="0" name=""/>
        <dsp:cNvSpPr/>
      </dsp:nvSpPr>
      <dsp:spPr>
        <a:xfrm>
          <a:off x="0" y="2209"/>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it-IT" sz="3200" kern="1200" dirty="0">
              <a:latin typeface="+mj-lt"/>
            </a:rPr>
            <a:t>Quali valori e/o informazioni veicolare</a:t>
          </a:r>
        </a:p>
      </dsp:txBody>
      <dsp:txXfrm>
        <a:off x="0" y="2209"/>
        <a:ext cx="8229600" cy="1507181"/>
      </dsp:txXfrm>
    </dsp:sp>
    <dsp:sp modelId="{96182E98-DE9B-46CC-8ABB-954D53191B97}">
      <dsp:nvSpPr>
        <dsp:cNvPr id="0" name=""/>
        <dsp:cNvSpPr/>
      </dsp:nvSpPr>
      <dsp:spPr>
        <a:xfrm>
          <a:off x="0" y="1509390"/>
          <a:ext cx="82296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22454D-7FC6-48A9-A3A6-4A7BD46A11E4}">
      <dsp:nvSpPr>
        <dsp:cNvPr id="0" name=""/>
        <dsp:cNvSpPr/>
      </dsp:nvSpPr>
      <dsp:spPr>
        <a:xfrm>
          <a:off x="0" y="1509390"/>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it-IT" sz="3200" kern="1200" dirty="0">
              <a:latin typeface="+mj-lt"/>
            </a:rPr>
            <a:t>Chiari, espliciti, veritieri rispetto alle</a:t>
          </a:r>
        </a:p>
      </dsp:txBody>
      <dsp:txXfrm>
        <a:off x="0" y="1509390"/>
        <a:ext cx="8229600" cy="1507181"/>
      </dsp:txXfrm>
    </dsp:sp>
    <dsp:sp modelId="{53A70719-6A1E-400A-9984-B1DBA8E50B31}">
      <dsp:nvSpPr>
        <dsp:cNvPr id="0" name=""/>
        <dsp:cNvSpPr/>
      </dsp:nvSpPr>
      <dsp:spPr>
        <a:xfrm>
          <a:off x="0" y="3016572"/>
          <a:ext cx="82296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E50B81-6C2F-4B5E-B1C3-BEC376763079}">
      <dsp:nvSpPr>
        <dsp:cNvPr id="0" name=""/>
        <dsp:cNvSpPr/>
      </dsp:nvSpPr>
      <dsp:spPr>
        <a:xfrm>
          <a:off x="0" y="3016572"/>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it-IT" sz="3200" kern="1200">
              <a:latin typeface="+mj-lt"/>
            </a:rPr>
            <a:t>potenzialità dell’organizzazione</a:t>
          </a:r>
        </a:p>
      </dsp:txBody>
      <dsp:txXfrm>
        <a:off x="0" y="3016572"/>
        <a:ext cx="8229600" cy="150718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26BDF-6482-4EFB-9F2F-A90AF1A62636}">
      <dsp:nvSpPr>
        <dsp:cNvPr id="0" name=""/>
        <dsp:cNvSpPr/>
      </dsp:nvSpPr>
      <dsp:spPr>
        <a:xfrm>
          <a:off x="0" y="0"/>
          <a:ext cx="8184776"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2E5804-2E68-4BD0-AF60-A0A9328D966A}">
      <dsp:nvSpPr>
        <dsp:cNvPr id="0" name=""/>
        <dsp:cNvSpPr/>
      </dsp:nvSpPr>
      <dsp:spPr>
        <a:xfrm>
          <a:off x="0" y="0"/>
          <a:ext cx="8184776"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endParaRPr lang="it-IT" sz="2800" kern="1200" dirty="0">
            <a:latin typeface="+mj-lt"/>
          </a:endParaRPr>
        </a:p>
      </dsp:txBody>
      <dsp:txXfrm>
        <a:off x="0" y="0"/>
        <a:ext cx="8184776" cy="1087834"/>
      </dsp:txXfrm>
    </dsp:sp>
    <dsp:sp modelId="{22681E46-777E-4BCC-84AB-307F4140BB62}">
      <dsp:nvSpPr>
        <dsp:cNvPr id="0" name=""/>
        <dsp:cNvSpPr/>
      </dsp:nvSpPr>
      <dsp:spPr>
        <a:xfrm>
          <a:off x="0" y="1087834"/>
          <a:ext cx="8184776"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9E0743-1EE3-4566-9658-050CA1590F99}">
      <dsp:nvSpPr>
        <dsp:cNvPr id="0" name=""/>
        <dsp:cNvSpPr/>
      </dsp:nvSpPr>
      <dsp:spPr>
        <a:xfrm>
          <a:off x="0" y="1087834"/>
          <a:ext cx="8184776"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Messaggi razionali, argomentazione, dimostrazione</a:t>
          </a:r>
        </a:p>
      </dsp:txBody>
      <dsp:txXfrm>
        <a:off x="0" y="1087834"/>
        <a:ext cx="8184776" cy="1087834"/>
      </dsp:txXfrm>
    </dsp:sp>
    <dsp:sp modelId="{A3EE422F-ABA0-4C40-9676-85E6EA249B73}">
      <dsp:nvSpPr>
        <dsp:cNvPr id="0" name=""/>
        <dsp:cNvSpPr/>
      </dsp:nvSpPr>
      <dsp:spPr>
        <a:xfrm>
          <a:off x="0" y="2175669"/>
          <a:ext cx="8184776"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9558BC-7746-44E3-B8D5-8019F3DDEFB2}">
      <dsp:nvSpPr>
        <dsp:cNvPr id="0" name=""/>
        <dsp:cNvSpPr/>
      </dsp:nvSpPr>
      <dsp:spPr>
        <a:xfrm>
          <a:off x="0" y="2175669"/>
          <a:ext cx="8184776"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Richiamo a sensazioni ed emozioni</a:t>
          </a:r>
        </a:p>
      </dsp:txBody>
      <dsp:txXfrm>
        <a:off x="0" y="2175669"/>
        <a:ext cx="8184776" cy="1087834"/>
      </dsp:txXfrm>
    </dsp:sp>
    <dsp:sp modelId="{081C03B0-B428-4113-BE34-0FD46A917D5E}">
      <dsp:nvSpPr>
        <dsp:cNvPr id="0" name=""/>
        <dsp:cNvSpPr/>
      </dsp:nvSpPr>
      <dsp:spPr>
        <a:xfrm>
          <a:off x="0" y="3263503"/>
          <a:ext cx="8184776"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DF66F2-C9C8-4B41-BB32-86B1474E75F8}">
      <dsp:nvSpPr>
        <dsp:cNvPr id="0" name=""/>
        <dsp:cNvSpPr/>
      </dsp:nvSpPr>
      <dsp:spPr>
        <a:xfrm>
          <a:off x="0" y="3263503"/>
          <a:ext cx="8184776"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a:latin typeface="+mj-lt"/>
            </a:rPr>
            <a:t>Riferimento a persone simboliche (testimonial, transfer affettivo, situazione emozionale, Life Style)</a:t>
          </a:r>
        </a:p>
      </dsp:txBody>
      <dsp:txXfrm>
        <a:off x="0" y="3263503"/>
        <a:ext cx="8184776" cy="108783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BFB81-1DB1-4048-AF29-8A05E01CC7F8}">
      <dsp:nvSpPr>
        <dsp:cNvPr id="0" name=""/>
        <dsp:cNvSpPr/>
      </dsp:nvSpPr>
      <dsp:spPr>
        <a:xfrm>
          <a:off x="0" y="0"/>
          <a:ext cx="8097012" cy="7832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dirty="0" err="1">
              <a:latin typeface="+mj-lt"/>
            </a:rPr>
            <a:t>Concept</a:t>
          </a:r>
          <a:endParaRPr lang="it-IT" sz="2000" kern="1200" dirty="0">
            <a:latin typeface="+mj-lt"/>
          </a:endParaRPr>
        </a:p>
      </dsp:txBody>
      <dsp:txXfrm>
        <a:off x="22940" y="22940"/>
        <a:ext cx="7160195" cy="737360"/>
      </dsp:txXfrm>
    </dsp:sp>
    <dsp:sp modelId="{BAFAADAA-98BC-44A5-B7FB-99211571EF2F}">
      <dsp:nvSpPr>
        <dsp:cNvPr id="0" name=""/>
        <dsp:cNvSpPr/>
      </dsp:nvSpPr>
      <dsp:spPr>
        <a:xfrm>
          <a:off x="604647" y="892024"/>
          <a:ext cx="8097012" cy="7832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dirty="0">
              <a:latin typeface="+mj-lt"/>
            </a:rPr>
            <a:t>Copy </a:t>
          </a:r>
          <a:r>
            <a:rPr lang="it-IT" sz="2000" kern="1200" dirty="0" err="1">
              <a:latin typeface="+mj-lt"/>
            </a:rPr>
            <a:t>strategy</a:t>
          </a:r>
          <a:r>
            <a:rPr lang="it-IT" sz="2000" kern="1200" dirty="0">
              <a:latin typeface="+mj-lt"/>
            </a:rPr>
            <a:t> (documento di strategia creativa)</a:t>
          </a:r>
        </a:p>
      </dsp:txBody>
      <dsp:txXfrm>
        <a:off x="627587" y="914964"/>
        <a:ext cx="6937378" cy="737360"/>
      </dsp:txXfrm>
    </dsp:sp>
    <dsp:sp modelId="{20BDC635-96F2-45A8-98B1-E2225525F1A0}">
      <dsp:nvSpPr>
        <dsp:cNvPr id="0" name=""/>
        <dsp:cNvSpPr/>
      </dsp:nvSpPr>
      <dsp:spPr>
        <a:xfrm>
          <a:off x="1209293" y="1784048"/>
          <a:ext cx="8097012" cy="7832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dirty="0">
              <a:latin typeface="+mj-lt"/>
            </a:rPr>
            <a:t>Scelta della strada comunicativa (dimostrazione, analogia, umorismo, parodia…)</a:t>
          </a:r>
        </a:p>
      </dsp:txBody>
      <dsp:txXfrm>
        <a:off x="1232233" y="1806988"/>
        <a:ext cx="6937378" cy="737360"/>
      </dsp:txXfrm>
    </dsp:sp>
    <dsp:sp modelId="{D7BBFBCF-968B-4DA7-B011-007B289F1758}">
      <dsp:nvSpPr>
        <dsp:cNvPr id="0" name=""/>
        <dsp:cNvSpPr/>
      </dsp:nvSpPr>
      <dsp:spPr>
        <a:xfrm>
          <a:off x="1813940" y="2676072"/>
          <a:ext cx="8097012" cy="7832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dirty="0">
              <a:latin typeface="+mj-lt"/>
            </a:rPr>
            <a:t>Sviluppo delle idee creative  (</a:t>
          </a:r>
          <a:r>
            <a:rPr lang="it-IT" sz="2000" kern="1200" dirty="0" err="1">
              <a:latin typeface="+mj-lt"/>
            </a:rPr>
            <a:t>rough</a:t>
          </a:r>
          <a:r>
            <a:rPr lang="it-IT" sz="2000" kern="1200" dirty="0">
              <a:latin typeface="+mj-lt"/>
            </a:rPr>
            <a:t> e layout per la stampa)</a:t>
          </a:r>
        </a:p>
      </dsp:txBody>
      <dsp:txXfrm>
        <a:off x="1836880" y="2699012"/>
        <a:ext cx="6937378" cy="737360"/>
      </dsp:txXfrm>
    </dsp:sp>
    <dsp:sp modelId="{D8300641-9E4B-4B5D-AAEB-1523A2188D28}">
      <dsp:nvSpPr>
        <dsp:cNvPr id="0" name=""/>
        <dsp:cNvSpPr/>
      </dsp:nvSpPr>
      <dsp:spPr>
        <a:xfrm>
          <a:off x="2418587" y="3568097"/>
          <a:ext cx="8097012" cy="7832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t-IT" sz="2000" kern="1200" dirty="0">
              <a:latin typeface="+mj-lt"/>
            </a:rPr>
            <a:t>Verifica delle idee creative</a:t>
          </a:r>
        </a:p>
      </dsp:txBody>
      <dsp:txXfrm>
        <a:off x="2441527" y="3591037"/>
        <a:ext cx="6937378" cy="737360"/>
      </dsp:txXfrm>
    </dsp:sp>
    <dsp:sp modelId="{3ACC2BF0-A732-4D92-BE1D-CDABDED10065}">
      <dsp:nvSpPr>
        <dsp:cNvPr id="0" name=""/>
        <dsp:cNvSpPr/>
      </dsp:nvSpPr>
      <dsp:spPr>
        <a:xfrm>
          <a:off x="7587905" y="572200"/>
          <a:ext cx="509106" cy="50910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it-IT" sz="2300" kern="1200">
            <a:latin typeface="+mj-lt"/>
          </a:endParaRPr>
        </a:p>
      </dsp:txBody>
      <dsp:txXfrm>
        <a:off x="7702454" y="572200"/>
        <a:ext cx="280008" cy="383102"/>
      </dsp:txXfrm>
    </dsp:sp>
    <dsp:sp modelId="{0AFB89F2-38CF-4921-994F-F5B4CC9A20AA}">
      <dsp:nvSpPr>
        <dsp:cNvPr id="0" name=""/>
        <dsp:cNvSpPr/>
      </dsp:nvSpPr>
      <dsp:spPr>
        <a:xfrm>
          <a:off x="8192552" y="1464225"/>
          <a:ext cx="509106" cy="50910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it-IT" sz="2300" kern="1200">
            <a:latin typeface="+mj-lt"/>
          </a:endParaRPr>
        </a:p>
      </dsp:txBody>
      <dsp:txXfrm>
        <a:off x="8307101" y="1464225"/>
        <a:ext cx="280008" cy="383102"/>
      </dsp:txXfrm>
    </dsp:sp>
    <dsp:sp modelId="{27B78525-959F-4171-94B6-4BB6FFA526B6}">
      <dsp:nvSpPr>
        <dsp:cNvPr id="0" name=""/>
        <dsp:cNvSpPr/>
      </dsp:nvSpPr>
      <dsp:spPr>
        <a:xfrm>
          <a:off x="8797199" y="2343195"/>
          <a:ext cx="509106" cy="50910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it-IT" sz="2300" kern="1200">
            <a:latin typeface="+mj-lt"/>
          </a:endParaRPr>
        </a:p>
      </dsp:txBody>
      <dsp:txXfrm>
        <a:off x="8911748" y="2343195"/>
        <a:ext cx="280008" cy="383102"/>
      </dsp:txXfrm>
    </dsp:sp>
    <dsp:sp modelId="{5078C92B-6CCC-431F-BA54-CFCF41455702}">
      <dsp:nvSpPr>
        <dsp:cNvPr id="0" name=""/>
        <dsp:cNvSpPr/>
      </dsp:nvSpPr>
      <dsp:spPr>
        <a:xfrm>
          <a:off x="9401846" y="3243922"/>
          <a:ext cx="509106" cy="50910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it-IT" sz="2300" kern="1200">
            <a:latin typeface="+mj-lt"/>
          </a:endParaRPr>
        </a:p>
      </dsp:txBody>
      <dsp:txXfrm>
        <a:off x="9516395" y="3243922"/>
        <a:ext cx="280008" cy="3831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5D3EDA-509B-4846-A484-814EAA89E296}">
      <dsp:nvSpPr>
        <dsp:cNvPr id="0" name=""/>
        <dsp:cNvSpPr/>
      </dsp:nvSpPr>
      <dsp:spPr>
        <a:xfrm>
          <a:off x="0" y="309281"/>
          <a:ext cx="8383732" cy="1863225"/>
        </a:xfrm>
        <a:prstGeom prst="roundRect">
          <a:avLst/>
        </a:prstGeom>
        <a:solidFill>
          <a:schemeClr val="accent6"/>
        </a:solidFill>
        <a:ln w="1905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it-IT" sz="2400" kern="1200" dirty="0">
              <a:solidFill>
                <a:schemeClr val="bg1"/>
              </a:solidFill>
              <a:latin typeface="+mj-lt"/>
            </a:rPr>
            <a:t>Piano di comunicazione: </a:t>
          </a:r>
        </a:p>
        <a:p>
          <a:pPr marL="0" lvl="0" indent="0" algn="l" defTabSz="1066800" rtl="0">
            <a:lnSpc>
              <a:spcPct val="90000"/>
            </a:lnSpc>
            <a:spcBef>
              <a:spcPct val="0"/>
            </a:spcBef>
            <a:spcAft>
              <a:spcPct val="35000"/>
            </a:spcAft>
            <a:buNone/>
          </a:pPr>
          <a:r>
            <a:rPr lang="it-IT" sz="2400" kern="1200" dirty="0">
              <a:solidFill>
                <a:schemeClr val="bg1"/>
              </a:solidFill>
              <a:latin typeface="+mj-lt"/>
            </a:rPr>
            <a:t>Documento di pianificazione dell’attività di comunicazione, che definisce obiettivi, strategie e azioni del progetto di comunicazione.</a:t>
          </a:r>
        </a:p>
      </dsp:txBody>
      <dsp:txXfrm>
        <a:off x="90955" y="400236"/>
        <a:ext cx="8201822" cy="168131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9D3A4-DDE3-44CA-B3F3-FB85363B5D59}">
      <dsp:nvSpPr>
        <dsp:cNvPr id="0" name=""/>
        <dsp:cNvSpPr/>
      </dsp:nvSpPr>
      <dsp:spPr>
        <a:xfrm>
          <a:off x="0" y="619"/>
          <a:ext cx="82296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39D5E4-D4A9-4353-B1E1-508540318F3A}">
      <dsp:nvSpPr>
        <dsp:cNvPr id="0" name=""/>
        <dsp:cNvSpPr/>
      </dsp:nvSpPr>
      <dsp:spPr>
        <a:xfrm>
          <a:off x="0" y="619"/>
          <a:ext cx="8229600" cy="10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it-IT" sz="1800" kern="1200" dirty="0">
              <a:latin typeface="+mj-lt"/>
            </a:rPr>
            <a:t>grado di copertura (penetrazione raggiungibile dal mezzo rispetto ad un target specifico)</a:t>
          </a:r>
        </a:p>
      </dsp:txBody>
      <dsp:txXfrm>
        <a:off x="0" y="619"/>
        <a:ext cx="8229600" cy="1014437"/>
      </dsp:txXfrm>
    </dsp:sp>
    <dsp:sp modelId="{327CDF84-4D5B-4F40-8EFD-34D35FD9735D}">
      <dsp:nvSpPr>
        <dsp:cNvPr id="0" name=""/>
        <dsp:cNvSpPr/>
      </dsp:nvSpPr>
      <dsp:spPr>
        <a:xfrm>
          <a:off x="0" y="1015056"/>
          <a:ext cx="82296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C50409-376A-46A1-8509-063AD6C17ACF}">
      <dsp:nvSpPr>
        <dsp:cNvPr id="0" name=""/>
        <dsp:cNvSpPr/>
      </dsp:nvSpPr>
      <dsp:spPr>
        <a:xfrm>
          <a:off x="0" y="1015056"/>
          <a:ext cx="8229600" cy="10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it-IT" sz="1800" kern="1200" dirty="0">
              <a:latin typeface="+mj-lt"/>
            </a:rPr>
            <a:t>frequenza (quantità media di volte che ciascun individuo del target è contattato potenzialmente)</a:t>
          </a:r>
        </a:p>
      </dsp:txBody>
      <dsp:txXfrm>
        <a:off x="0" y="1015056"/>
        <a:ext cx="8229600" cy="1014437"/>
      </dsp:txXfrm>
    </dsp:sp>
    <dsp:sp modelId="{9BCD3BD2-AA7A-4690-8844-81F1DDF16E72}">
      <dsp:nvSpPr>
        <dsp:cNvPr id="0" name=""/>
        <dsp:cNvSpPr/>
      </dsp:nvSpPr>
      <dsp:spPr>
        <a:xfrm>
          <a:off x="0" y="2029494"/>
          <a:ext cx="82296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358E3C-41CF-4FE3-84D7-210161D7F27B}">
      <dsp:nvSpPr>
        <dsp:cNvPr id="0" name=""/>
        <dsp:cNvSpPr/>
      </dsp:nvSpPr>
      <dsp:spPr>
        <a:xfrm>
          <a:off x="0" y="2029494"/>
          <a:ext cx="8229600" cy="10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it-IT" sz="1800" kern="1200" dirty="0">
              <a:latin typeface="+mj-lt"/>
            </a:rPr>
            <a:t>modalità di fruizione (misura della fedeltà di fruizione)</a:t>
          </a:r>
        </a:p>
      </dsp:txBody>
      <dsp:txXfrm>
        <a:off x="0" y="2029494"/>
        <a:ext cx="8229600" cy="1014437"/>
      </dsp:txXfrm>
    </dsp:sp>
    <dsp:sp modelId="{FD3E1BED-4D19-4EDF-9707-3A1308F50C5C}">
      <dsp:nvSpPr>
        <dsp:cNvPr id="0" name=""/>
        <dsp:cNvSpPr/>
      </dsp:nvSpPr>
      <dsp:spPr>
        <a:xfrm>
          <a:off x="0" y="3043932"/>
          <a:ext cx="82296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6A70F7-0E3B-4BAD-B1D3-4F0613D76042}">
      <dsp:nvSpPr>
        <dsp:cNvPr id="0" name=""/>
        <dsp:cNvSpPr/>
      </dsp:nvSpPr>
      <dsp:spPr>
        <a:xfrm>
          <a:off x="0" y="3043932"/>
          <a:ext cx="8229600" cy="10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it-IT" sz="1800" kern="1200" dirty="0">
              <a:latin typeface="+mj-lt"/>
            </a:rPr>
            <a:t>selettività rispetto al target (verifica della quantità di individui che sono presenti tra i fruitori del mezzo)</a:t>
          </a:r>
        </a:p>
      </dsp:txBody>
      <dsp:txXfrm>
        <a:off x="0" y="3043932"/>
        <a:ext cx="8229600" cy="1014437"/>
      </dsp:txXfrm>
    </dsp:sp>
    <dsp:sp modelId="{3213030B-F646-4A67-9961-799F9406D199}">
      <dsp:nvSpPr>
        <dsp:cNvPr id="0" name=""/>
        <dsp:cNvSpPr/>
      </dsp:nvSpPr>
      <dsp:spPr>
        <a:xfrm>
          <a:off x="0" y="4058370"/>
          <a:ext cx="82296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6A4FE-4234-4C7A-9F5D-95E5C2B1DC6C}">
      <dsp:nvSpPr>
        <dsp:cNvPr id="0" name=""/>
        <dsp:cNvSpPr/>
      </dsp:nvSpPr>
      <dsp:spPr>
        <a:xfrm>
          <a:off x="0" y="4058370"/>
          <a:ext cx="8229600" cy="10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it-IT" sz="1800" kern="1200" dirty="0">
              <a:latin typeface="+mj-lt"/>
            </a:rPr>
            <a:t>economicità</a:t>
          </a:r>
        </a:p>
      </dsp:txBody>
      <dsp:txXfrm>
        <a:off x="0" y="4058370"/>
        <a:ext cx="8229600" cy="101443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83B71-5DC3-4D4A-9FE6-A742D4A35AB1}">
      <dsp:nvSpPr>
        <dsp:cNvPr id="0" name=""/>
        <dsp:cNvSpPr/>
      </dsp:nvSpPr>
      <dsp:spPr>
        <a:xfrm>
          <a:off x="0" y="2641"/>
          <a:ext cx="7718477"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1B855D-4DCC-45F5-A519-61BCF82D89B8}">
      <dsp:nvSpPr>
        <dsp:cNvPr id="0" name=""/>
        <dsp:cNvSpPr/>
      </dsp:nvSpPr>
      <dsp:spPr>
        <a:xfrm>
          <a:off x="0" y="2641"/>
          <a:ext cx="1543695" cy="1801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it-IT" sz="1900" kern="1200"/>
            <a:t>quantitativi: attinente alla statistica 	</a:t>
          </a:r>
        </a:p>
      </dsp:txBody>
      <dsp:txXfrm>
        <a:off x="0" y="2641"/>
        <a:ext cx="1543695" cy="1801638"/>
      </dsp:txXfrm>
    </dsp:sp>
    <dsp:sp modelId="{7A5E281E-9ED5-446B-8134-C7BB4995F467}">
      <dsp:nvSpPr>
        <dsp:cNvPr id="0" name=""/>
        <dsp:cNvSpPr/>
      </dsp:nvSpPr>
      <dsp:spPr>
        <a:xfrm>
          <a:off x="1659472" y="84454"/>
          <a:ext cx="6059004" cy="1636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it-IT" sz="2500" i="1" kern="1200"/>
            <a:t>(costruzione di serie storiche, grafici di andamento di una variabile, correlazioni, ricerche campionarie, calcoli della probabilità ecc.)</a:t>
          </a:r>
          <a:endParaRPr lang="it-IT" sz="2500" kern="1200"/>
        </a:p>
      </dsp:txBody>
      <dsp:txXfrm>
        <a:off x="1659472" y="84454"/>
        <a:ext cx="6059004" cy="1636254"/>
      </dsp:txXfrm>
    </dsp:sp>
    <dsp:sp modelId="{F99DBA57-88B7-4A6E-B211-6592498AB23E}">
      <dsp:nvSpPr>
        <dsp:cNvPr id="0" name=""/>
        <dsp:cNvSpPr/>
      </dsp:nvSpPr>
      <dsp:spPr>
        <a:xfrm>
          <a:off x="1543695" y="1720708"/>
          <a:ext cx="617478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6551A0-C3EC-4C4B-BC7D-5BF288ACB2E2}">
      <dsp:nvSpPr>
        <dsp:cNvPr id="0" name=""/>
        <dsp:cNvSpPr/>
      </dsp:nvSpPr>
      <dsp:spPr>
        <a:xfrm>
          <a:off x="0" y="1804280"/>
          <a:ext cx="7718477"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961ED3-6123-44FB-8941-E02A0A446937}">
      <dsp:nvSpPr>
        <dsp:cNvPr id="0" name=""/>
        <dsp:cNvSpPr/>
      </dsp:nvSpPr>
      <dsp:spPr>
        <a:xfrm>
          <a:off x="0" y="1804280"/>
          <a:ext cx="1543695" cy="1801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it-IT" sz="1900" kern="1200"/>
            <a:t>qualitativi: attinenti alla sociologia </a:t>
          </a:r>
        </a:p>
      </dsp:txBody>
      <dsp:txXfrm>
        <a:off x="0" y="1804280"/>
        <a:ext cx="1543695" cy="1801638"/>
      </dsp:txXfrm>
    </dsp:sp>
    <dsp:sp modelId="{A0E70B5E-CA1F-4D8B-ACBE-E2E508AD7713}">
      <dsp:nvSpPr>
        <dsp:cNvPr id="0" name=""/>
        <dsp:cNvSpPr/>
      </dsp:nvSpPr>
      <dsp:spPr>
        <a:xfrm>
          <a:off x="1659472" y="1886093"/>
          <a:ext cx="6059004" cy="1636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it-IT" sz="2500" i="1" kern="1200" dirty="0"/>
            <a:t>(interviste individuali e di gruppo, questionari, sondaggi, osservazione diretta, focus group, brainstorming ecc.)</a:t>
          </a:r>
          <a:endParaRPr lang="it-IT" sz="2500" kern="1200" dirty="0"/>
        </a:p>
      </dsp:txBody>
      <dsp:txXfrm>
        <a:off x="1659472" y="1886093"/>
        <a:ext cx="6059004" cy="1636254"/>
      </dsp:txXfrm>
    </dsp:sp>
    <dsp:sp modelId="{57AB709C-EC91-40DE-B34D-D517C7A5ABA9}">
      <dsp:nvSpPr>
        <dsp:cNvPr id="0" name=""/>
        <dsp:cNvSpPr/>
      </dsp:nvSpPr>
      <dsp:spPr>
        <a:xfrm>
          <a:off x="1543695" y="3522347"/>
          <a:ext cx="617478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510ED9-32E8-4E97-94E2-E54F1136D960}">
      <dsp:nvSpPr>
        <dsp:cNvPr id="0" name=""/>
        <dsp:cNvSpPr/>
      </dsp:nvSpPr>
      <dsp:spPr>
        <a:xfrm>
          <a:off x="0" y="3605919"/>
          <a:ext cx="7718477"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1D0D16-7ACC-49C7-92F1-DE56E23C011D}">
      <dsp:nvSpPr>
        <dsp:cNvPr id="0" name=""/>
        <dsp:cNvSpPr/>
      </dsp:nvSpPr>
      <dsp:spPr>
        <a:xfrm>
          <a:off x="0" y="3605919"/>
          <a:ext cx="1543695" cy="1801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it-IT" sz="1900" kern="1200"/>
            <a:t>combinazione di metodi quantitativi e qualitativi</a:t>
          </a:r>
        </a:p>
      </dsp:txBody>
      <dsp:txXfrm>
        <a:off x="0" y="3605919"/>
        <a:ext cx="1543695" cy="180163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16CFA9-2704-47D3-A71E-3A82C5A64688}">
      <dsp:nvSpPr>
        <dsp:cNvPr id="0" name=""/>
        <dsp:cNvSpPr/>
      </dsp:nvSpPr>
      <dsp:spPr>
        <a:xfrm>
          <a:off x="0" y="2209"/>
          <a:ext cx="8229600"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AE97B5-9EC6-48D4-9177-99C15599AB07}">
      <dsp:nvSpPr>
        <dsp:cNvPr id="0" name=""/>
        <dsp:cNvSpPr/>
      </dsp:nvSpPr>
      <dsp:spPr>
        <a:xfrm>
          <a:off x="0" y="2209"/>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dirty="0">
              <a:latin typeface="+mj-lt"/>
            </a:rPr>
            <a:t>Domande ai consumatori (questionari, interviste, sondaggi)</a:t>
          </a:r>
        </a:p>
      </dsp:txBody>
      <dsp:txXfrm>
        <a:off x="0" y="2209"/>
        <a:ext cx="8229600" cy="1507181"/>
      </dsp:txXfrm>
    </dsp:sp>
    <dsp:sp modelId="{985C04A9-E358-4A2F-8683-4447B9CFB69D}">
      <dsp:nvSpPr>
        <dsp:cNvPr id="0" name=""/>
        <dsp:cNvSpPr/>
      </dsp:nvSpPr>
      <dsp:spPr>
        <a:xfrm>
          <a:off x="0" y="1509390"/>
          <a:ext cx="8229600"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5E6F46-73BA-4911-A875-C4E09A518CD3}">
      <dsp:nvSpPr>
        <dsp:cNvPr id="0" name=""/>
        <dsp:cNvSpPr/>
      </dsp:nvSpPr>
      <dsp:spPr>
        <a:xfrm>
          <a:off x="0" y="1509390"/>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a:latin typeface="+mj-lt"/>
            </a:rPr>
            <a:t>Domande agli esperti </a:t>
          </a:r>
        </a:p>
      </dsp:txBody>
      <dsp:txXfrm>
        <a:off x="0" y="1509390"/>
        <a:ext cx="8229600" cy="1507181"/>
      </dsp:txXfrm>
    </dsp:sp>
    <dsp:sp modelId="{69DA2C57-AE1D-4860-AF04-00C42E376576}">
      <dsp:nvSpPr>
        <dsp:cNvPr id="0" name=""/>
        <dsp:cNvSpPr/>
      </dsp:nvSpPr>
      <dsp:spPr>
        <a:xfrm>
          <a:off x="0" y="3016572"/>
          <a:ext cx="8229600" cy="0"/>
        </a:xfrm>
        <a:prstGeom prst="lin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1B8F60-32D3-4851-8795-4243B5F4EB5F}">
      <dsp:nvSpPr>
        <dsp:cNvPr id="0" name=""/>
        <dsp:cNvSpPr/>
      </dsp:nvSpPr>
      <dsp:spPr>
        <a:xfrm>
          <a:off x="0" y="3016572"/>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a:latin typeface="+mj-lt"/>
            </a:rPr>
            <a:t>Dati finanziari, demografici, lavorativi…</a:t>
          </a:r>
        </a:p>
      </dsp:txBody>
      <dsp:txXfrm>
        <a:off x="0" y="3016572"/>
        <a:ext cx="8229600" cy="15071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3E46A-53BC-4AC2-B077-5E0217479B8A}">
      <dsp:nvSpPr>
        <dsp:cNvPr id="0" name=""/>
        <dsp:cNvSpPr/>
      </dsp:nvSpPr>
      <dsp:spPr>
        <a:xfrm>
          <a:off x="0" y="143805"/>
          <a:ext cx="2619374" cy="157162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it-IT" sz="2400" kern="1200" dirty="0">
              <a:latin typeface="+mj-lt"/>
            </a:rPr>
            <a:t>1. analisi del contesto</a:t>
          </a:r>
        </a:p>
      </dsp:txBody>
      <dsp:txXfrm>
        <a:off x="0" y="143805"/>
        <a:ext cx="2619374" cy="1571624"/>
      </dsp:txXfrm>
    </dsp:sp>
    <dsp:sp modelId="{967E7E8C-34AB-4FAB-B643-2CC41936C6F3}">
      <dsp:nvSpPr>
        <dsp:cNvPr id="0" name=""/>
        <dsp:cNvSpPr/>
      </dsp:nvSpPr>
      <dsp:spPr>
        <a:xfrm>
          <a:off x="2881312" y="143805"/>
          <a:ext cx="2619374" cy="157162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it-IT" sz="2400" kern="1200" dirty="0">
              <a:latin typeface="+mj-lt"/>
            </a:rPr>
            <a:t>2. individuazione degli obiettivi di comunicazione</a:t>
          </a:r>
        </a:p>
      </dsp:txBody>
      <dsp:txXfrm>
        <a:off x="2881312" y="143805"/>
        <a:ext cx="2619374" cy="1571624"/>
      </dsp:txXfrm>
    </dsp:sp>
    <dsp:sp modelId="{D3F6F476-CC64-442F-A335-21A6638D2470}">
      <dsp:nvSpPr>
        <dsp:cNvPr id="0" name=""/>
        <dsp:cNvSpPr/>
      </dsp:nvSpPr>
      <dsp:spPr>
        <a:xfrm>
          <a:off x="5762625" y="143805"/>
          <a:ext cx="2619374" cy="157162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it-IT" sz="2400" kern="1200" dirty="0">
              <a:latin typeface="+mj-lt"/>
            </a:rPr>
            <a:t>3. individuazione dei pubblici di riferimento</a:t>
          </a:r>
        </a:p>
      </dsp:txBody>
      <dsp:txXfrm>
        <a:off x="5762625" y="143805"/>
        <a:ext cx="2619374" cy="1571624"/>
      </dsp:txXfrm>
    </dsp:sp>
    <dsp:sp modelId="{C96B9022-CD76-4D9B-B70C-96CA979DB677}">
      <dsp:nvSpPr>
        <dsp:cNvPr id="0" name=""/>
        <dsp:cNvSpPr/>
      </dsp:nvSpPr>
      <dsp:spPr>
        <a:xfrm>
          <a:off x="0" y="1977367"/>
          <a:ext cx="2619374" cy="157162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it-IT" sz="2400" kern="1200" dirty="0">
              <a:latin typeface="+mj-lt"/>
            </a:rPr>
            <a:t>4. scelta della strategia</a:t>
          </a:r>
        </a:p>
      </dsp:txBody>
      <dsp:txXfrm>
        <a:off x="0" y="1977367"/>
        <a:ext cx="2619374" cy="1571624"/>
      </dsp:txXfrm>
    </dsp:sp>
    <dsp:sp modelId="{6B470432-3B27-4FF3-878A-5E68A6552D16}">
      <dsp:nvSpPr>
        <dsp:cNvPr id="0" name=""/>
        <dsp:cNvSpPr/>
      </dsp:nvSpPr>
      <dsp:spPr>
        <a:xfrm>
          <a:off x="2881312" y="1977367"/>
          <a:ext cx="2619374" cy="157162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it-IT" sz="2400" kern="1200" dirty="0">
              <a:latin typeface="+mj-lt"/>
            </a:rPr>
            <a:t>5. scelta dei contenuti</a:t>
          </a:r>
        </a:p>
      </dsp:txBody>
      <dsp:txXfrm>
        <a:off x="2881312" y="1977367"/>
        <a:ext cx="2619374" cy="1571624"/>
      </dsp:txXfrm>
    </dsp:sp>
    <dsp:sp modelId="{398E6985-2BA5-4AC7-A233-E4AC06B6000B}">
      <dsp:nvSpPr>
        <dsp:cNvPr id="0" name=""/>
        <dsp:cNvSpPr/>
      </dsp:nvSpPr>
      <dsp:spPr>
        <a:xfrm>
          <a:off x="5762625" y="1977367"/>
          <a:ext cx="2619374" cy="157162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it-IT" sz="2400" kern="1200" dirty="0">
              <a:latin typeface="+mj-lt"/>
            </a:rPr>
            <a:t>6. azioni e strumenti</a:t>
          </a:r>
        </a:p>
      </dsp:txBody>
      <dsp:txXfrm>
        <a:off x="5762625" y="1977367"/>
        <a:ext cx="2619374" cy="1571624"/>
      </dsp:txXfrm>
    </dsp:sp>
    <dsp:sp modelId="{57ED0324-FF37-4E56-A73C-58229440A204}">
      <dsp:nvSpPr>
        <dsp:cNvPr id="0" name=""/>
        <dsp:cNvSpPr/>
      </dsp:nvSpPr>
      <dsp:spPr>
        <a:xfrm>
          <a:off x="1440656" y="3810929"/>
          <a:ext cx="2619374" cy="157162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it-IT" sz="2400" kern="1200" dirty="0">
              <a:latin typeface="+mj-lt"/>
            </a:rPr>
            <a:t>7. misurazione dei risultati</a:t>
          </a:r>
        </a:p>
      </dsp:txBody>
      <dsp:txXfrm>
        <a:off x="1440656" y="3810929"/>
        <a:ext cx="2619374" cy="1571624"/>
      </dsp:txXfrm>
    </dsp:sp>
    <dsp:sp modelId="{2B2E903A-4C5E-425B-AC40-56F2133FA716}">
      <dsp:nvSpPr>
        <dsp:cNvPr id="0" name=""/>
        <dsp:cNvSpPr/>
      </dsp:nvSpPr>
      <dsp:spPr>
        <a:xfrm>
          <a:off x="4321968" y="3810929"/>
          <a:ext cx="2619374" cy="157162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latin typeface="+mj-lt"/>
            </a:rPr>
            <a:t>8. budget e timing</a:t>
          </a:r>
        </a:p>
      </dsp:txBody>
      <dsp:txXfrm>
        <a:off x="4321968" y="3810929"/>
        <a:ext cx="2619374" cy="15716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94BF5-98ED-425A-BEE6-D0F7B2F1FD9C}">
      <dsp:nvSpPr>
        <dsp:cNvPr id="0" name=""/>
        <dsp:cNvSpPr/>
      </dsp:nvSpPr>
      <dsp:spPr>
        <a:xfrm rot="16200000">
          <a:off x="936237" y="-925909"/>
          <a:ext cx="2262981" cy="4114800"/>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kern="1200" dirty="0"/>
            <a:t>sono gli elementi da potenziare e su cui puntare</a:t>
          </a:r>
        </a:p>
        <a:p>
          <a:pPr marL="0" lvl="0" indent="0" algn="ctr" defTabSz="666750">
            <a:lnSpc>
              <a:spcPct val="90000"/>
            </a:lnSpc>
            <a:spcBef>
              <a:spcPct val="0"/>
            </a:spcBef>
            <a:spcAft>
              <a:spcPct val="35000"/>
            </a:spcAft>
            <a:buNone/>
          </a:pPr>
          <a:r>
            <a:rPr lang="it-IT" sz="1500" kern="1200" dirty="0"/>
            <a:t> in quanto rappresentano gli argomenti principali da comunicare</a:t>
          </a:r>
        </a:p>
      </dsp:txBody>
      <dsp:txXfrm rot="5400000">
        <a:off x="10328" y="1"/>
        <a:ext cx="4114800" cy="1697236"/>
      </dsp:txXfrm>
    </dsp:sp>
    <dsp:sp modelId="{9E0BEB67-0F79-4988-9FA5-3465AF7F0180}">
      <dsp:nvSpPr>
        <dsp:cNvPr id="0" name=""/>
        <dsp:cNvSpPr/>
      </dsp:nvSpPr>
      <dsp:spPr>
        <a:xfrm>
          <a:off x="4114800" y="0"/>
          <a:ext cx="4114800" cy="2262981"/>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kern="1200" dirty="0"/>
            <a:t>sono le cose da migliorare, neutralizzare o ridimensionare. </a:t>
          </a:r>
        </a:p>
        <a:p>
          <a:pPr marL="0" lvl="0" indent="0" algn="ctr" defTabSz="666750">
            <a:lnSpc>
              <a:spcPct val="90000"/>
            </a:lnSpc>
            <a:spcBef>
              <a:spcPct val="0"/>
            </a:spcBef>
            <a:spcAft>
              <a:spcPct val="35000"/>
            </a:spcAft>
            <a:buNone/>
          </a:pPr>
          <a:r>
            <a:rPr lang="it-IT" sz="1500" kern="1200" dirty="0"/>
            <a:t>Come ad esempio, attuare un processo innovativo, predisporre periodicamente corsi di formazione del personale, ecc.</a:t>
          </a:r>
        </a:p>
      </dsp:txBody>
      <dsp:txXfrm>
        <a:off x="4114800" y="0"/>
        <a:ext cx="4114800" cy="1697236"/>
      </dsp:txXfrm>
    </dsp:sp>
    <dsp:sp modelId="{5E18C7A7-ACA8-4A18-9965-BEAE0A1897A3}">
      <dsp:nvSpPr>
        <dsp:cNvPr id="0" name=""/>
        <dsp:cNvSpPr/>
      </dsp:nvSpPr>
      <dsp:spPr>
        <a:xfrm rot="10800000">
          <a:off x="0" y="2262981"/>
          <a:ext cx="4114800" cy="2262981"/>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kern="1200" dirty="0"/>
            <a:t>sono i vantaggi che possono venire dall’esterno come ad esempio normative favorevoli, cambiamenti socio economici, sviluppo di nuove tecnologie. Vanno colte al momento giusto per poterle trasformare in punti di forza. Se invece vengono trascurate diventano punti di debolezza.</a:t>
          </a:r>
        </a:p>
      </dsp:txBody>
      <dsp:txXfrm rot="10800000">
        <a:off x="0" y="2828726"/>
        <a:ext cx="4114800" cy="1697236"/>
      </dsp:txXfrm>
    </dsp:sp>
    <dsp:sp modelId="{A7B36F14-1D16-4D04-9F47-57B63301DA43}">
      <dsp:nvSpPr>
        <dsp:cNvPr id="0" name=""/>
        <dsp:cNvSpPr/>
      </dsp:nvSpPr>
      <dsp:spPr>
        <a:xfrm rot="5400000">
          <a:off x="5040709" y="1337072"/>
          <a:ext cx="2262981" cy="4114800"/>
        </a:xfrm>
        <a:prstGeom prst="round1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kern="1200" dirty="0"/>
            <a:t>sono eventi che possono ostacolare o frenare i progetti. Sono la conseguenza di punti deboli, opportunità trascurate, punti forti non utilizzati come si dovrebbe. Quando possibile, vanno trasformate in opportunità.</a:t>
          </a:r>
        </a:p>
      </dsp:txBody>
      <dsp:txXfrm rot="-5400000">
        <a:off x="4114799" y="2828726"/>
        <a:ext cx="4114800" cy="1697236"/>
      </dsp:txXfrm>
    </dsp:sp>
    <dsp:sp modelId="{A1095C71-0C7B-438E-B683-DF19CF5CBC31}">
      <dsp:nvSpPr>
        <dsp:cNvPr id="0" name=""/>
        <dsp:cNvSpPr/>
      </dsp:nvSpPr>
      <dsp:spPr>
        <a:xfrm>
          <a:off x="2880359" y="1697236"/>
          <a:ext cx="2468880" cy="1131490"/>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it-IT" sz="4400" b="1" kern="1200" dirty="0">
              <a:solidFill>
                <a:srgbClr val="7030A0"/>
              </a:solidFill>
            </a:rPr>
            <a:t>SWOT</a:t>
          </a:r>
        </a:p>
      </dsp:txBody>
      <dsp:txXfrm>
        <a:off x="2935594" y="1752471"/>
        <a:ext cx="2358410" cy="10210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94BF5-98ED-425A-BEE6-D0F7B2F1FD9C}">
      <dsp:nvSpPr>
        <dsp:cNvPr id="0" name=""/>
        <dsp:cNvSpPr/>
      </dsp:nvSpPr>
      <dsp:spPr>
        <a:xfrm rot="16200000">
          <a:off x="936237" y="-925909"/>
          <a:ext cx="2262981" cy="4114800"/>
        </a:xfrm>
        <a:prstGeom prst="round1Rect">
          <a:avLst/>
        </a:prstGeom>
        <a:solidFill>
          <a:schemeClr val="lt1">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endParaRPr lang="it-IT" sz="1500" kern="1200" dirty="0"/>
        </a:p>
        <a:p>
          <a:pPr marL="0" lvl="0" indent="0" algn="ctr" defTabSz="666750">
            <a:lnSpc>
              <a:spcPct val="90000"/>
            </a:lnSpc>
            <a:spcBef>
              <a:spcPct val="0"/>
            </a:spcBef>
            <a:spcAft>
              <a:spcPct val="35000"/>
            </a:spcAft>
            <a:buNone/>
          </a:pPr>
          <a:endParaRPr lang="it-IT" sz="1500" kern="1200" dirty="0"/>
        </a:p>
        <a:p>
          <a:pPr marL="0" lvl="0" indent="0" algn="ctr" defTabSz="666750">
            <a:lnSpc>
              <a:spcPct val="90000"/>
            </a:lnSpc>
            <a:spcBef>
              <a:spcPct val="0"/>
            </a:spcBef>
            <a:spcAft>
              <a:spcPct val="35000"/>
            </a:spcAft>
            <a:buNone/>
          </a:pPr>
          <a:r>
            <a:rPr lang="it-IT" sz="1500" kern="1200" dirty="0"/>
            <a:t>Notorietà di marca</a:t>
          </a:r>
        </a:p>
        <a:p>
          <a:pPr marL="0" lvl="0" indent="0" algn="ctr" defTabSz="666750">
            <a:lnSpc>
              <a:spcPct val="90000"/>
            </a:lnSpc>
            <a:spcBef>
              <a:spcPct val="0"/>
            </a:spcBef>
            <a:spcAft>
              <a:spcPct val="35000"/>
            </a:spcAft>
            <a:buNone/>
          </a:pPr>
          <a:r>
            <a:rPr lang="it-IT" sz="1500" kern="1200" dirty="0"/>
            <a:t>Qualità del prodotto</a:t>
          </a:r>
        </a:p>
        <a:p>
          <a:pPr marL="0" lvl="0" indent="0" algn="ctr" defTabSz="666750">
            <a:lnSpc>
              <a:spcPct val="90000"/>
            </a:lnSpc>
            <a:spcBef>
              <a:spcPct val="0"/>
            </a:spcBef>
            <a:spcAft>
              <a:spcPct val="35000"/>
            </a:spcAft>
            <a:buNone/>
          </a:pPr>
          <a:r>
            <a:rPr lang="it-IT" sz="1500" kern="1200" dirty="0"/>
            <a:t>Strategia di comunicazione mirata</a:t>
          </a:r>
        </a:p>
        <a:p>
          <a:pPr marL="0" lvl="0" indent="0" algn="ctr" defTabSz="666750">
            <a:lnSpc>
              <a:spcPct val="90000"/>
            </a:lnSpc>
            <a:spcBef>
              <a:spcPct val="0"/>
            </a:spcBef>
            <a:spcAft>
              <a:spcPct val="35000"/>
            </a:spcAft>
            <a:buNone/>
          </a:pPr>
          <a:r>
            <a:rPr lang="it-IT" sz="1500" kern="1200" dirty="0"/>
            <a:t>Buona posizione di mercato</a:t>
          </a:r>
        </a:p>
        <a:p>
          <a:pPr marL="0" lvl="0" indent="0" algn="ctr" defTabSz="666750">
            <a:lnSpc>
              <a:spcPct val="90000"/>
            </a:lnSpc>
            <a:spcBef>
              <a:spcPct val="0"/>
            </a:spcBef>
            <a:spcAft>
              <a:spcPct val="35000"/>
            </a:spcAft>
            <a:buNone/>
          </a:pPr>
          <a:r>
            <a:rPr lang="it-IT" sz="1500" kern="1200" dirty="0"/>
            <a:t>Dinamismo e flessibilità</a:t>
          </a:r>
        </a:p>
        <a:p>
          <a:pPr marL="0" lvl="0" indent="0" algn="ctr" defTabSz="666750">
            <a:lnSpc>
              <a:spcPct val="90000"/>
            </a:lnSpc>
            <a:spcBef>
              <a:spcPct val="0"/>
            </a:spcBef>
            <a:spcAft>
              <a:spcPct val="35000"/>
            </a:spcAft>
            <a:buNone/>
          </a:pPr>
          <a:endParaRPr lang="it-IT" sz="1500" kern="1200" dirty="0"/>
        </a:p>
      </dsp:txBody>
      <dsp:txXfrm rot="5400000">
        <a:off x="10328" y="1"/>
        <a:ext cx="4114800" cy="1697236"/>
      </dsp:txXfrm>
    </dsp:sp>
    <dsp:sp modelId="{9E0BEB67-0F79-4988-9FA5-3465AF7F0180}">
      <dsp:nvSpPr>
        <dsp:cNvPr id="0" name=""/>
        <dsp:cNvSpPr/>
      </dsp:nvSpPr>
      <dsp:spPr>
        <a:xfrm>
          <a:off x="4114800" y="0"/>
          <a:ext cx="4114800" cy="2262981"/>
        </a:xfrm>
        <a:prstGeom prst="round1Rect">
          <a:avLst/>
        </a:prstGeom>
        <a:solidFill>
          <a:schemeClr val="lt1">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endParaRPr lang="it-IT" sz="1500" kern="1200" dirty="0"/>
        </a:p>
        <a:p>
          <a:pPr marL="0" lvl="0" indent="0" algn="ctr" defTabSz="666750">
            <a:lnSpc>
              <a:spcPct val="90000"/>
            </a:lnSpc>
            <a:spcBef>
              <a:spcPct val="0"/>
            </a:spcBef>
            <a:spcAft>
              <a:spcPct val="35000"/>
            </a:spcAft>
            <a:buNone/>
          </a:pPr>
          <a:r>
            <a:rPr lang="it-IT" sz="1500" kern="1200" dirty="0"/>
            <a:t>Frequenza di acquisto occasionale</a:t>
          </a:r>
        </a:p>
        <a:p>
          <a:pPr marL="0" lvl="0" indent="0" algn="ctr" defTabSz="666750">
            <a:lnSpc>
              <a:spcPct val="90000"/>
            </a:lnSpc>
            <a:spcBef>
              <a:spcPct val="0"/>
            </a:spcBef>
            <a:spcAft>
              <a:spcPct val="35000"/>
            </a:spcAft>
            <a:buNone/>
          </a:pPr>
          <a:r>
            <a:rPr lang="it-IT" sz="1500" kern="1200" dirty="0"/>
            <a:t>Elementi che non funzionano</a:t>
          </a:r>
        </a:p>
        <a:p>
          <a:pPr marL="0" lvl="0" indent="0" algn="ctr" defTabSz="666750">
            <a:lnSpc>
              <a:spcPct val="90000"/>
            </a:lnSpc>
            <a:spcBef>
              <a:spcPct val="0"/>
            </a:spcBef>
            <a:spcAft>
              <a:spcPct val="35000"/>
            </a:spcAft>
            <a:buNone/>
          </a:pPr>
          <a:r>
            <a:rPr lang="it-IT" sz="1500" kern="1200" dirty="0"/>
            <a:t>Siamo troppo grandi o troppo piccoli</a:t>
          </a:r>
        </a:p>
        <a:p>
          <a:pPr marL="0" lvl="0" indent="0" algn="ctr" defTabSz="666750">
            <a:lnSpc>
              <a:spcPct val="90000"/>
            </a:lnSpc>
            <a:spcBef>
              <a:spcPct val="0"/>
            </a:spcBef>
            <a:spcAft>
              <a:spcPct val="35000"/>
            </a:spcAft>
            <a:buNone/>
          </a:pPr>
          <a:r>
            <a:rPr lang="it-IT" sz="1500" kern="1200" dirty="0"/>
            <a:t>Scarsa notorietà del marchio</a:t>
          </a:r>
        </a:p>
      </dsp:txBody>
      <dsp:txXfrm>
        <a:off x="4114800" y="0"/>
        <a:ext cx="4114800" cy="1697236"/>
      </dsp:txXfrm>
    </dsp:sp>
    <dsp:sp modelId="{5E18C7A7-ACA8-4A18-9965-BEAE0A1897A3}">
      <dsp:nvSpPr>
        <dsp:cNvPr id="0" name=""/>
        <dsp:cNvSpPr/>
      </dsp:nvSpPr>
      <dsp:spPr>
        <a:xfrm rot="10800000">
          <a:off x="0" y="2262981"/>
          <a:ext cx="4114800" cy="2262981"/>
        </a:xfrm>
        <a:prstGeom prst="round1Rect">
          <a:avLst/>
        </a:prstGeom>
        <a:solidFill>
          <a:schemeClr val="lt1">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kern="1200" dirty="0"/>
            <a:t>Prodotto versatile</a:t>
          </a:r>
        </a:p>
        <a:p>
          <a:pPr marL="0" lvl="0" indent="0" algn="ctr" defTabSz="666750">
            <a:lnSpc>
              <a:spcPct val="90000"/>
            </a:lnSpc>
            <a:spcBef>
              <a:spcPct val="0"/>
            </a:spcBef>
            <a:spcAft>
              <a:spcPct val="35000"/>
            </a:spcAft>
            <a:buNone/>
          </a:pPr>
          <a:r>
            <a:rPr lang="it-IT" sz="1500" kern="1200" dirty="0"/>
            <a:t>Possibilità di offrire nuovi servizi</a:t>
          </a:r>
        </a:p>
        <a:p>
          <a:pPr marL="0" lvl="0" indent="0" algn="ctr" defTabSz="666750">
            <a:lnSpc>
              <a:spcPct val="90000"/>
            </a:lnSpc>
            <a:spcBef>
              <a:spcPct val="0"/>
            </a:spcBef>
            <a:spcAft>
              <a:spcPct val="35000"/>
            </a:spcAft>
            <a:buNone/>
          </a:pPr>
          <a:r>
            <a:rPr lang="it-IT" sz="1500" kern="1200" dirty="0"/>
            <a:t>Nuova nicchia  di mercato.</a:t>
          </a:r>
        </a:p>
        <a:p>
          <a:pPr marL="0" lvl="0" indent="0" algn="ctr" defTabSz="666750">
            <a:lnSpc>
              <a:spcPct val="90000"/>
            </a:lnSpc>
            <a:spcBef>
              <a:spcPct val="0"/>
            </a:spcBef>
            <a:spcAft>
              <a:spcPct val="35000"/>
            </a:spcAft>
            <a:buNone/>
          </a:pPr>
          <a:r>
            <a:rPr lang="it-IT" sz="1500" kern="1200" dirty="0"/>
            <a:t>Innovazione.</a:t>
          </a:r>
        </a:p>
      </dsp:txBody>
      <dsp:txXfrm rot="10800000">
        <a:off x="0" y="2828726"/>
        <a:ext cx="4114800" cy="1697236"/>
      </dsp:txXfrm>
    </dsp:sp>
    <dsp:sp modelId="{A7B36F14-1D16-4D04-9F47-57B63301DA43}">
      <dsp:nvSpPr>
        <dsp:cNvPr id="0" name=""/>
        <dsp:cNvSpPr/>
      </dsp:nvSpPr>
      <dsp:spPr>
        <a:xfrm rot="5400000">
          <a:off x="5040709" y="1337072"/>
          <a:ext cx="2262981" cy="4114800"/>
        </a:xfrm>
        <a:prstGeom prst="round1Rect">
          <a:avLst/>
        </a:prstGeom>
        <a:solidFill>
          <a:schemeClr val="lt1">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it-IT" sz="1500" kern="1200" dirty="0"/>
            <a:t>Mercato saturo</a:t>
          </a:r>
        </a:p>
        <a:p>
          <a:pPr marL="0" lvl="0" indent="0" algn="ctr" defTabSz="666750">
            <a:lnSpc>
              <a:spcPct val="90000"/>
            </a:lnSpc>
            <a:spcBef>
              <a:spcPct val="0"/>
            </a:spcBef>
            <a:spcAft>
              <a:spcPct val="35000"/>
            </a:spcAft>
            <a:buNone/>
          </a:pPr>
          <a:r>
            <a:rPr lang="it-IT" sz="1500" kern="1200" dirty="0"/>
            <a:t>Forte competizione</a:t>
          </a:r>
        </a:p>
        <a:p>
          <a:pPr marL="0" lvl="0" indent="0" algn="ctr" defTabSz="666750">
            <a:lnSpc>
              <a:spcPct val="90000"/>
            </a:lnSpc>
            <a:spcBef>
              <a:spcPct val="0"/>
            </a:spcBef>
            <a:spcAft>
              <a:spcPct val="35000"/>
            </a:spcAft>
            <a:buNone/>
          </a:pPr>
          <a:r>
            <a:rPr lang="it-IT" sz="1500" kern="1200" dirty="0"/>
            <a:t>Poca fedeltà alla marca</a:t>
          </a:r>
        </a:p>
        <a:p>
          <a:pPr marL="0" lvl="0" indent="0" algn="ctr" defTabSz="666750">
            <a:lnSpc>
              <a:spcPct val="90000"/>
            </a:lnSpc>
            <a:spcBef>
              <a:spcPct val="0"/>
            </a:spcBef>
            <a:spcAft>
              <a:spcPct val="35000"/>
            </a:spcAft>
            <a:buNone/>
          </a:pPr>
          <a:r>
            <a:rPr lang="it-IT" sz="1500" kern="1200" dirty="0"/>
            <a:t>Elevata competitività</a:t>
          </a:r>
        </a:p>
        <a:p>
          <a:pPr marL="0" lvl="0" indent="0" algn="ctr" defTabSz="666750">
            <a:lnSpc>
              <a:spcPct val="90000"/>
            </a:lnSpc>
            <a:spcBef>
              <a:spcPct val="0"/>
            </a:spcBef>
            <a:spcAft>
              <a:spcPct val="35000"/>
            </a:spcAft>
            <a:buNone/>
          </a:pPr>
          <a:r>
            <a:rPr lang="it-IT" sz="1500" kern="1200" dirty="0"/>
            <a:t>Uscita di un nuovo prodotto concorrente</a:t>
          </a:r>
        </a:p>
        <a:p>
          <a:pPr marL="0" lvl="0" indent="0" algn="ctr" defTabSz="666750">
            <a:lnSpc>
              <a:spcPct val="90000"/>
            </a:lnSpc>
            <a:spcBef>
              <a:spcPct val="0"/>
            </a:spcBef>
            <a:spcAft>
              <a:spcPct val="35000"/>
            </a:spcAft>
            <a:buNone/>
          </a:pPr>
          <a:r>
            <a:rPr lang="it-IT" sz="1500" kern="1200" dirty="0"/>
            <a:t>Diminuzione dei consumi </a:t>
          </a:r>
        </a:p>
      </dsp:txBody>
      <dsp:txXfrm rot="-5400000">
        <a:off x="4114799" y="2828726"/>
        <a:ext cx="4114800" cy="1697236"/>
      </dsp:txXfrm>
    </dsp:sp>
    <dsp:sp modelId="{A1095C71-0C7B-438E-B683-DF19CF5CBC31}">
      <dsp:nvSpPr>
        <dsp:cNvPr id="0" name=""/>
        <dsp:cNvSpPr/>
      </dsp:nvSpPr>
      <dsp:spPr>
        <a:xfrm>
          <a:off x="2880359" y="1697236"/>
          <a:ext cx="2468880" cy="1131490"/>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it-IT" sz="4400" b="1" kern="1200" dirty="0">
              <a:solidFill>
                <a:srgbClr val="7030A0"/>
              </a:solidFill>
            </a:rPr>
            <a:t>SWOT</a:t>
          </a:r>
        </a:p>
      </dsp:txBody>
      <dsp:txXfrm>
        <a:off x="2935594" y="1752471"/>
        <a:ext cx="2358410" cy="10210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6E38D-60DF-42FE-91B1-E90F003AC26D}">
      <dsp:nvSpPr>
        <dsp:cNvPr id="0" name=""/>
        <dsp:cNvSpPr/>
      </dsp:nvSpPr>
      <dsp:spPr>
        <a:xfrm rot="16200000">
          <a:off x="643466" y="-643466"/>
          <a:ext cx="2511113" cy="3798047"/>
        </a:xfrm>
        <a:prstGeom prst="round1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B65A58-9CD9-4862-AD94-E30C0090714A}">
      <dsp:nvSpPr>
        <dsp:cNvPr id="0" name=""/>
        <dsp:cNvSpPr/>
      </dsp:nvSpPr>
      <dsp:spPr>
        <a:xfrm>
          <a:off x="3798047" y="0"/>
          <a:ext cx="3798047" cy="2511113"/>
        </a:xfrm>
        <a:prstGeom prst="round1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051F31-77E7-4407-88FC-8223D1BEFC09}">
      <dsp:nvSpPr>
        <dsp:cNvPr id="0" name=""/>
        <dsp:cNvSpPr/>
      </dsp:nvSpPr>
      <dsp:spPr>
        <a:xfrm rot="10800000">
          <a:off x="0" y="2511113"/>
          <a:ext cx="3798047" cy="2511113"/>
        </a:xfrm>
        <a:prstGeom prst="round1Rect">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A83381-89E5-4A94-BF9A-0CCEEC6FE202}">
      <dsp:nvSpPr>
        <dsp:cNvPr id="0" name=""/>
        <dsp:cNvSpPr/>
      </dsp:nvSpPr>
      <dsp:spPr>
        <a:xfrm rot="5400000">
          <a:off x="4441513" y="1867646"/>
          <a:ext cx="2511113" cy="3798047"/>
        </a:xfrm>
        <a:prstGeom prst="round1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1D1445-83A6-43FD-9E98-B083D001671B}">
      <dsp:nvSpPr>
        <dsp:cNvPr id="0" name=""/>
        <dsp:cNvSpPr/>
      </dsp:nvSpPr>
      <dsp:spPr>
        <a:xfrm>
          <a:off x="2658632" y="1883335"/>
          <a:ext cx="2278828" cy="1255556"/>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b="1" kern="1200" dirty="0">
              <a:solidFill>
                <a:schemeClr val="bg1"/>
              </a:solidFill>
            </a:rPr>
            <a:t>SWOT</a:t>
          </a:r>
          <a:r>
            <a:rPr lang="it-IT" sz="2700" kern="1200" dirty="0">
              <a:solidFill>
                <a:schemeClr val="bg1"/>
              </a:solidFill>
            </a:rPr>
            <a:t> conservatorio</a:t>
          </a:r>
        </a:p>
      </dsp:txBody>
      <dsp:txXfrm>
        <a:off x="2719923" y="1944626"/>
        <a:ext cx="2156246" cy="11329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8FAED1-AAF6-461D-B517-CC6D71450EF5}">
      <dsp:nvSpPr>
        <dsp:cNvPr id="0" name=""/>
        <dsp:cNvSpPr/>
      </dsp:nvSpPr>
      <dsp:spPr>
        <a:xfrm>
          <a:off x="0" y="1761"/>
          <a:ext cx="8319247" cy="0"/>
        </a:xfrm>
        <a:prstGeom prst="line">
          <a:avLst/>
        </a:prstGeom>
        <a:solidFill>
          <a:schemeClr val="lt1">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EFF2B2-241E-440A-AA25-4F991E2F670A}">
      <dsp:nvSpPr>
        <dsp:cNvPr id="0" name=""/>
        <dsp:cNvSpPr/>
      </dsp:nvSpPr>
      <dsp:spPr>
        <a:xfrm>
          <a:off x="0" y="1761"/>
          <a:ext cx="8319247" cy="1201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dirty="0">
              <a:latin typeface="+mj-lt"/>
            </a:rPr>
            <a:t>Il posizionamento è dato dalla collocazione ideale che i pubblici di riferimento attribuiscono al brand/prodotto/servizio. </a:t>
          </a:r>
        </a:p>
      </dsp:txBody>
      <dsp:txXfrm>
        <a:off x="0" y="1761"/>
        <a:ext cx="8319247" cy="1201310"/>
      </dsp:txXfrm>
    </dsp:sp>
    <dsp:sp modelId="{F15276A5-2882-462B-95A2-F0FF5E2F8004}">
      <dsp:nvSpPr>
        <dsp:cNvPr id="0" name=""/>
        <dsp:cNvSpPr/>
      </dsp:nvSpPr>
      <dsp:spPr>
        <a:xfrm>
          <a:off x="0" y="1203071"/>
          <a:ext cx="8319247" cy="0"/>
        </a:xfrm>
        <a:prstGeom prst="line">
          <a:avLst/>
        </a:prstGeom>
        <a:solidFill>
          <a:schemeClr val="lt1">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31127-213B-4DBF-BAC7-79C23523DD21}">
      <dsp:nvSpPr>
        <dsp:cNvPr id="0" name=""/>
        <dsp:cNvSpPr/>
      </dsp:nvSpPr>
      <dsp:spPr>
        <a:xfrm>
          <a:off x="0" y="1203071"/>
          <a:ext cx="8319247" cy="1201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dirty="0">
              <a:latin typeface="+mj-lt"/>
            </a:rPr>
            <a:t>In esso è racchiusa la personalità del brand/prodotto/servizio.</a:t>
          </a:r>
        </a:p>
      </dsp:txBody>
      <dsp:txXfrm>
        <a:off x="0" y="1203071"/>
        <a:ext cx="8319247" cy="1201310"/>
      </dsp:txXfrm>
    </dsp:sp>
    <dsp:sp modelId="{FB367C4F-0918-42BF-96FA-39DE831020A4}">
      <dsp:nvSpPr>
        <dsp:cNvPr id="0" name=""/>
        <dsp:cNvSpPr/>
      </dsp:nvSpPr>
      <dsp:spPr>
        <a:xfrm>
          <a:off x="0" y="2404381"/>
          <a:ext cx="8319247" cy="0"/>
        </a:xfrm>
        <a:prstGeom prst="line">
          <a:avLst/>
        </a:prstGeom>
        <a:solidFill>
          <a:schemeClr val="lt1">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C883-E14C-4D23-8344-E771737F5193}">
      <dsp:nvSpPr>
        <dsp:cNvPr id="0" name=""/>
        <dsp:cNvSpPr/>
      </dsp:nvSpPr>
      <dsp:spPr>
        <a:xfrm>
          <a:off x="0" y="2404381"/>
          <a:ext cx="8319247" cy="1201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it-IT" sz="2400" kern="1200" dirty="0">
              <a:latin typeface="+mj-lt"/>
            </a:rPr>
            <a:t>Deve essere considerato come un’opportunità da cogliere al meglio perché non si può non avere un posizionamento.</a:t>
          </a:r>
        </a:p>
      </dsp:txBody>
      <dsp:txXfrm>
        <a:off x="0" y="2404381"/>
        <a:ext cx="8319247" cy="12013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73B6F-5F01-49D9-88E0-91A6244FA85C}">
      <dsp:nvSpPr>
        <dsp:cNvPr id="0" name=""/>
        <dsp:cNvSpPr/>
      </dsp:nvSpPr>
      <dsp:spPr>
        <a:xfrm>
          <a:off x="0" y="1431"/>
          <a:ext cx="6567918"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040344-ABAA-407C-9CE3-39CC0493FFE1}">
      <dsp:nvSpPr>
        <dsp:cNvPr id="0" name=""/>
        <dsp:cNvSpPr/>
      </dsp:nvSpPr>
      <dsp:spPr>
        <a:xfrm>
          <a:off x="0" y="1431"/>
          <a:ext cx="6567918" cy="976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endParaRPr lang="it-IT" sz="2800" kern="1200" dirty="0">
            <a:latin typeface="+mj-lt"/>
          </a:endParaRPr>
        </a:p>
      </dsp:txBody>
      <dsp:txXfrm>
        <a:off x="0" y="1431"/>
        <a:ext cx="6567918" cy="976448"/>
      </dsp:txXfrm>
    </dsp:sp>
    <dsp:sp modelId="{FFA6BA8D-045F-4D43-A46B-47D58E75C35B}">
      <dsp:nvSpPr>
        <dsp:cNvPr id="0" name=""/>
        <dsp:cNvSpPr/>
      </dsp:nvSpPr>
      <dsp:spPr>
        <a:xfrm>
          <a:off x="0" y="977879"/>
          <a:ext cx="6567918"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DF70D4-45EF-4F30-B228-6D97DF2F6198}">
      <dsp:nvSpPr>
        <dsp:cNvPr id="0" name=""/>
        <dsp:cNvSpPr/>
      </dsp:nvSpPr>
      <dsp:spPr>
        <a:xfrm>
          <a:off x="0" y="977879"/>
          <a:ext cx="6567918" cy="976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Contesto geografico/socio-economico</a:t>
          </a:r>
        </a:p>
      </dsp:txBody>
      <dsp:txXfrm>
        <a:off x="0" y="977879"/>
        <a:ext cx="6567918" cy="976448"/>
      </dsp:txXfrm>
    </dsp:sp>
    <dsp:sp modelId="{27D033B9-5178-4F6D-A21E-EC15AE94A2EB}">
      <dsp:nvSpPr>
        <dsp:cNvPr id="0" name=""/>
        <dsp:cNvSpPr/>
      </dsp:nvSpPr>
      <dsp:spPr>
        <a:xfrm>
          <a:off x="0" y="1954328"/>
          <a:ext cx="6567918"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489561-388C-4DA5-82D0-37CCF14D8E8E}">
      <dsp:nvSpPr>
        <dsp:cNvPr id="0" name=""/>
        <dsp:cNvSpPr/>
      </dsp:nvSpPr>
      <dsp:spPr>
        <a:xfrm>
          <a:off x="0" y="1954328"/>
          <a:ext cx="6567918" cy="976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it-IT" sz="2800" kern="1200" dirty="0">
              <a:latin typeface="+mj-lt"/>
            </a:rPr>
            <a:t>Contesto di settore in cui opera l’azienda</a:t>
          </a:r>
        </a:p>
      </dsp:txBody>
      <dsp:txXfrm>
        <a:off x="0" y="1954328"/>
        <a:ext cx="6567918" cy="9764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1E8624-5EC3-4136-BE42-3F9D52BD5ED3}">
      <dsp:nvSpPr>
        <dsp:cNvPr id="0" name=""/>
        <dsp:cNvSpPr/>
      </dsp:nvSpPr>
      <dsp:spPr>
        <a:xfrm>
          <a:off x="0" y="552"/>
          <a:ext cx="543836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BBD465-FAF1-4CA1-A4D1-1D9DA9714582}">
      <dsp:nvSpPr>
        <dsp:cNvPr id="0" name=""/>
        <dsp:cNvSpPr/>
      </dsp:nvSpPr>
      <dsp:spPr>
        <a:xfrm>
          <a:off x="0" y="552"/>
          <a:ext cx="5438364"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rtl="0">
            <a:lnSpc>
              <a:spcPct val="90000"/>
            </a:lnSpc>
            <a:spcBef>
              <a:spcPct val="0"/>
            </a:spcBef>
            <a:spcAft>
              <a:spcPct val="35000"/>
            </a:spcAft>
            <a:buNone/>
          </a:pPr>
          <a:r>
            <a:rPr lang="it-IT" sz="3000" kern="1200" dirty="0">
              <a:latin typeface="+mj-lt"/>
            </a:rPr>
            <a:t>Evoluzioni del mercato</a:t>
          </a:r>
        </a:p>
      </dsp:txBody>
      <dsp:txXfrm>
        <a:off x="0" y="552"/>
        <a:ext cx="5438364" cy="904971"/>
      </dsp:txXfrm>
    </dsp:sp>
    <dsp:sp modelId="{D912B0DD-3DD1-4A4E-8AD4-77EC082349BD}">
      <dsp:nvSpPr>
        <dsp:cNvPr id="0" name=""/>
        <dsp:cNvSpPr/>
      </dsp:nvSpPr>
      <dsp:spPr>
        <a:xfrm>
          <a:off x="0" y="905524"/>
          <a:ext cx="543836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06EE45-88DC-447E-83B3-12C6B044B520}">
      <dsp:nvSpPr>
        <dsp:cNvPr id="0" name=""/>
        <dsp:cNvSpPr/>
      </dsp:nvSpPr>
      <dsp:spPr>
        <a:xfrm>
          <a:off x="0" y="905524"/>
          <a:ext cx="5438364"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rtl="0">
            <a:lnSpc>
              <a:spcPct val="90000"/>
            </a:lnSpc>
            <a:spcBef>
              <a:spcPct val="0"/>
            </a:spcBef>
            <a:spcAft>
              <a:spcPct val="35000"/>
            </a:spcAft>
            <a:buNone/>
          </a:pPr>
          <a:r>
            <a:rPr lang="it-IT" sz="3000" kern="1200">
              <a:latin typeface="+mj-lt"/>
            </a:rPr>
            <a:t>Azioni dei concorrenti</a:t>
          </a:r>
        </a:p>
      </dsp:txBody>
      <dsp:txXfrm>
        <a:off x="0" y="905524"/>
        <a:ext cx="5438364" cy="904971"/>
      </dsp:txXfrm>
    </dsp:sp>
    <dsp:sp modelId="{617ABD16-036B-459E-8347-0A97FFAC8226}">
      <dsp:nvSpPr>
        <dsp:cNvPr id="0" name=""/>
        <dsp:cNvSpPr/>
      </dsp:nvSpPr>
      <dsp:spPr>
        <a:xfrm>
          <a:off x="0" y="1810495"/>
          <a:ext cx="543836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67553E-4838-4728-A918-2D2C71BB2C32}">
      <dsp:nvSpPr>
        <dsp:cNvPr id="0" name=""/>
        <dsp:cNvSpPr/>
      </dsp:nvSpPr>
      <dsp:spPr>
        <a:xfrm>
          <a:off x="0" y="1810495"/>
          <a:ext cx="5438364"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rtl="0">
            <a:lnSpc>
              <a:spcPct val="90000"/>
            </a:lnSpc>
            <a:spcBef>
              <a:spcPct val="0"/>
            </a:spcBef>
            <a:spcAft>
              <a:spcPct val="35000"/>
            </a:spcAft>
            <a:buNone/>
          </a:pPr>
          <a:r>
            <a:rPr lang="it-IT" sz="3000" kern="1200">
              <a:latin typeface="+mj-lt"/>
            </a:rPr>
            <a:t>Evoluzioni tecnologiche</a:t>
          </a:r>
        </a:p>
      </dsp:txBody>
      <dsp:txXfrm>
        <a:off x="0" y="1810495"/>
        <a:ext cx="5438364" cy="904971"/>
      </dsp:txXfrm>
    </dsp:sp>
    <dsp:sp modelId="{E90BB91B-33A0-45CA-AABF-B11F09E54FC7}">
      <dsp:nvSpPr>
        <dsp:cNvPr id="0" name=""/>
        <dsp:cNvSpPr/>
      </dsp:nvSpPr>
      <dsp:spPr>
        <a:xfrm>
          <a:off x="0" y="2715467"/>
          <a:ext cx="543836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44B208-0DDB-4FE5-BD75-A04EFA456E4C}">
      <dsp:nvSpPr>
        <dsp:cNvPr id="0" name=""/>
        <dsp:cNvSpPr/>
      </dsp:nvSpPr>
      <dsp:spPr>
        <a:xfrm>
          <a:off x="0" y="2715467"/>
          <a:ext cx="5438364"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rtl="0">
            <a:lnSpc>
              <a:spcPct val="90000"/>
            </a:lnSpc>
            <a:spcBef>
              <a:spcPct val="0"/>
            </a:spcBef>
            <a:spcAft>
              <a:spcPct val="35000"/>
            </a:spcAft>
            <a:buNone/>
          </a:pPr>
          <a:r>
            <a:rPr lang="it-IT" sz="3000" kern="1200" dirty="0">
              <a:latin typeface="+mj-lt"/>
            </a:rPr>
            <a:t>Cambiamenti legislativi</a:t>
          </a:r>
        </a:p>
      </dsp:txBody>
      <dsp:txXfrm>
        <a:off x="0" y="2715467"/>
        <a:ext cx="5438364" cy="904971"/>
      </dsp:txXfrm>
    </dsp:sp>
    <dsp:sp modelId="{2804A6E9-5BC5-43CA-AB07-6325A334ED45}">
      <dsp:nvSpPr>
        <dsp:cNvPr id="0" name=""/>
        <dsp:cNvSpPr/>
      </dsp:nvSpPr>
      <dsp:spPr>
        <a:xfrm>
          <a:off x="0" y="3620438"/>
          <a:ext cx="543836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F6ACB1-1A9B-447B-A552-B8C085E8A40C}">
      <dsp:nvSpPr>
        <dsp:cNvPr id="0" name=""/>
        <dsp:cNvSpPr/>
      </dsp:nvSpPr>
      <dsp:spPr>
        <a:xfrm>
          <a:off x="0" y="3620438"/>
          <a:ext cx="5438364"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rtl="0">
            <a:lnSpc>
              <a:spcPct val="90000"/>
            </a:lnSpc>
            <a:spcBef>
              <a:spcPct val="0"/>
            </a:spcBef>
            <a:spcAft>
              <a:spcPct val="35000"/>
            </a:spcAft>
            <a:buNone/>
          </a:pPr>
          <a:r>
            <a:rPr lang="it-IT" sz="3000" kern="1200">
              <a:latin typeface="+mj-lt"/>
            </a:rPr>
            <a:t>Situazioni specifiche</a:t>
          </a:r>
        </a:p>
      </dsp:txBody>
      <dsp:txXfrm>
        <a:off x="0" y="3620438"/>
        <a:ext cx="5438364" cy="90497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19B870-BA12-CE90-5700-0FF5F9E06EE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DE2EBA1-C718-5CB9-1E61-434FFBE207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1F34F98-8E00-D7E8-9E0C-4AF3901698E0}"/>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5" name="Segnaposto piè di pagina 4">
            <a:extLst>
              <a:ext uri="{FF2B5EF4-FFF2-40B4-BE49-F238E27FC236}">
                <a16:creationId xmlns:a16="http://schemas.microsoft.com/office/drawing/2014/main" id="{6A1A6702-1E75-0706-BE63-213BF83D7B6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190C2A-C2AE-370A-2BDC-3CB2A5A713F8}"/>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1902241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29A8D8-BE4B-CE0F-4F06-52A70F55135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8A263B4-4626-7B62-0862-9B690782D7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E325A76-524B-CC58-C7D4-39DA6B4DB7CB}"/>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5" name="Segnaposto piè di pagina 4">
            <a:extLst>
              <a:ext uri="{FF2B5EF4-FFF2-40B4-BE49-F238E27FC236}">
                <a16:creationId xmlns:a16="http://schemas.microsoft.com/office/drawing/2014/main" id="{03784283-FE67-07DC-4DEA-388434AA86C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6CDA1C1-FA9E-101E-5B8A-BDB0C62C1762}"/>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170329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5E5E177-D6E7-D483-83CD-BE7C5FA415F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104D9F5-A036-202A-028F-1BF2FA930DF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F9A2906-8FE6-1737-E3A2-0C0F1B0EEC9A}"/>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5" name="Segnaposto piè di pagina 4">
            <a:extLst>
              <a:ext uri="{FF2B5EF4-FFF2-40B4-BE49-F238E27FC236}">
                <a16:creationId xmlns:a16="http://schemas.microsoft.com/office/drawing/2014/main" id="{4B8789E6-D9E3-A468-7037-655ED2117D5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2831C7A-587E-8D97-576B-62C3EA1282C9}"/>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3403212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p:spPr>
        <p:txBody>
          <a:bodyPr/>
          <a:lstStyle/>
          <a:p>
            <a:pPr lvl="0"/>
            <a:endParaRPr lang="en-US" noProof="0"/>
          </a:p>
        </p:txBody>
      </p:sp>
    </p:spTree>
    <p:extLst>
      <p:ext uri="{BB962C8B-B14F-4D97-AF65-F5344CB8AC3E}">
        <p14:creationId xmlns:p14="http://schemas.microsoft.com/office/powerpoint/2010/main" val="3191632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Picture Placeholder 7"/>
          <p:cNvSpPr>
            <a:spLocks noGrp="1"/>
          </p:cNvSpPr>
          <p:nvPr>
            <p:ph type="pic" sz="quarter" idx="10"/>
          </p:nvPr>
        </p:nvSpPr>
        <p:spPr>
          <a:xfrm>
            <a:off x="4272896" y="666572"/>
            <a:ext cx="3666147" cy="5503492"/>
          </a:xfrm>
          <a:prstGeom prst="rect">
            <a:avLst/>
          </a:prstGeom>
        </p:spPr>
        <p:txBody>
          <a:bodyPr/>
          <a:lstStyle/>
          <a:p>
            <a:pPr lvl="0"/>
            <a:endParaRPr lang="en-US" noProof="0"/>
          </a:p>
        </p:txBody>
      </p:sp>
    </p:spTree>
    <p:extLst>
      <p:ext uri="{BB962C8B-B14F-4D97-AF65-F5344CB8AC3E}">
        <p14:creationId xmlns:p14="http://schemas.microsoft.com/office/powerpoint/2010/main" val="29772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Picture Placeholder 7"/>
          <p:cNvSpPr>
            <a:spLocks noGrp="1"/>
          </p:cNvSpPr>
          <p:nvPr>
            <p:ph type="pic" sz="quarter" idx="11"/>
          </p:nvPr>
        </p:nvSpPr>
        <p:spPr>
          <a:xfrm>
            <a:off x="264920" y="3542233"/>
            <a:ext cx="5708590" cy="3055121"/>
          </a:xfrm>
          <a:prstGeom prst="rect">
            <a:avLst/>
          </a:prstGeom>
        </p:spPr>
        <p:txBody>
          <a:bodyPr/>
          <a:lstStyle/>
          <a:p>
            <a:pPr lvl="0"/>
            <a:endParaRPr lang="en-US" noProof="0" dirty="0"/>
          </a:p>
        </p:txBody>
      </p:sp>
      <p:sp>
        <p:nvSpPr>
          <p:cNvPr id="3" name="Picture Placeholder 7"/>
          <p:cNvSpPr>
            <a:spLocks noGrp="1"/>
          </p:cNvSpPr>
          <p:nvPr>
            <p:ph type="pic" sz="quarter" idx="12"/>
          </p:nvPr>
        </p:nvSpPr>
        <p:spPr>
          <a:xfrm>
            <a:off x="264920" y="260647"/>
            <a:ext cx="5708590" cy="3055121"/>
          </a:xfrm>
          <a:prstGeom prst="rect">
            <a:avLst/>
          </a:prstGeom>
        </p:spPr>
        <p:txBody>
          <a:bodyPr/>
          <a:lstStyle/>
          <a:p>
            <a:pPr lvl="0"/>
            <a:endParaRPr lang="en-US" noProof="0" dirty="0"/>
          </a:p>
        </p:txBody>
      </p:sp>
      <p:sp>
        <p:nvSpPr>
          <p:cNvPr id="4" name="Picture Placeholder 7"/>
          <p:cNvSpPr>
            <a:spLocks noGrp="1"/>
          </p:cNvSpPr>
          <p:nvPr>
            <p:ph type="pic" sz="quarter" idx="13"/>
          </p:nvPr>
        </p:nvSpPr>
        <p:spPr>
          <a:xfrm>
            <a:off x="6218491" y="3542233"/>
            <a:ext cx="5708590" cy="3055121"/>
          </a:xfrm>
          <a:prstGeom prst="rect">
            <a:avLst/>
          </a:prstGeom>
        </p:spPr>
        <p:txBody>
          <a:bodyPr/>
          <a:lstStyle/>
          <a:p>
            <a:pPr lvl="0"/>
            <a:endParaRPr lang="en-US" noProof="0" dirty="0"/>
          </a:p>
        </p:txBody>
      </p:sp>
      <p:sp>
        <p:nvSpPr>
          <p:cNvPr id="5" name="Picture Placeholder 7"/>
          <p:cNvSpPr>
            <a:spLocks noGrp="1"/>
          </p:cNvSpPr>
          <p:nvPr>
            <p:ph type="pic" sz="quarter" idx="14"/>
          </p:nvPr>
        </p:nvSpPr>
        <p:spPr>
          <a:xfrm>
            <a:off x="6218491" y="260647"/>
            <a:ext cx="5708590" cy="3055121"/>
          </a:xfrm>
          <a:prstGeom prst="rect">
            <a:avLst/>
          </a:prstGeom>
        </p:spPr>
        <p:txBody>
          <a:bodyPr/>
          <a:lstStyle/>
          <a:p>
            <a:pPr lvl="0"/>
            <a:endParaRPr lang="en-US" noProof="0" dirty="0"/>
          </a:p>
        </p:txBody>
      </p:sp>
    </p:spTree>
    <p:extLst>
      <p:ext uri="{BB962C8B-B14F-4D97-AF65-F5344CB8AC3E}">
        <p14:creationId xmlns:p14="http://schemas.microsoft.com/office/powerpoint/2010/main" val="3960966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045767-7A55-AFD0-3BB0-DBD39BD602C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2E878C8-9479-012F-AE21-35C8938F546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80D45E-7A01-BE0A-0771-E294BCCE8CD8}"/>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5" name="Segnaposto piè di pagina 4">
            <a:extLst>
              <a:ext uri="{FF2B5EF4-FFF2-40B4-BE49-F238E27FC236}">
                <a16:creationId xmlns:a16="http://schemas.microsoft.com/office/drawing/2014/main" id="{25CA3C07-5F98-583C-E8AC-7EB41D34E1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921395-FDB9-AD83-DF7C-FEE1F6792F07}"/>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4219817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452AB4-6BA1-573D-5316-BBDDA734003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A4BBAFF-E622-1330-B970-7ECA2A7C84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C683600-391F-2310-CC2E-C3EFCC944DC8}"/>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5" name="Segnaposto piè di pagina 4">
            <a:extLst>
              <a:ext uri="{FF2B5EF4-FFF2-40B4-BE49-F238E27FC236}">
                <a16:creationId xmlns:a16="http://schemas.microsoft.com/office/drawing/2014/main" id="{18838F7F-FDE8-8209-1E9B-AD65C51E120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464747-FDAA-BA7E-F9EC-3EB2E4B49EF7}"/>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1925196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B3C88-D748-6FB6-5081-F2F5E39E207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8BD9C1-8D6F-00A4-4267-926450C9BF8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5512091-06C4-7D35-98A7-31E688E9635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D38718D-DCBA-D7D3-AA68-F450BBDFD76F}"/>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6" name="Segnaposto piè di pagina 5">
            <a:extLst>
              <a:ext uri="{FF2B5EF4-FFF2-40B4-BE49-F238E27FC236}">
                <a16:creationId xmlns:a16="http://schemas.microsoft.com/office/drawing/2014/main" id="{91B82A9C-B951-95B9-07CE-86A2681549D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69D13F8-2298-EAE3-9E90-59FDA7FAEDD8}"/>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78739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803C28-CD3D-4FCE-2F3A-589B4A25281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0C51F34-DC5A-EF01-0012-14F8E84126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4F137B6-AC41-DC98-1FEA-CC0245BC4BB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751DE83-AB3C-C047-499A-3181E4A20A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FE13A58-6C05-9AB1-74BD-5F8E3BEF304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20E9F47-CE6A-C3C1-5358-6F1C7EFB8099}"/>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8" name="Segnaposto piè di pagina 7">
            <a:extLst>
              <a:ext uri="{FF2B5EF4-FFF2-40B4-BE49-F238E27FC236}">
                <a16:creationId xmlns:a16="http://schemas.microsoft.com/office/drawing/2014/main" id="{AD395522-FF73-E9F6-6DBF-9C7500E48FF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67C1AFC-412D-3A44-09F7-AAA5DC20BAD3}"/>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3148455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CF846A-2793-D30F-EDEB-EA311016B09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FC176FE-828E-8914-CDD7-93369139843D}"/>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4" name="Segnaposto piè di pagina 3">
            <a:extLst>
              <a:ext uri="{FF2B5EF4-FFF2-40B4-BE49-F238E27FC236}">
                <a16:creationId xmlns:a16="http://schemas.microsoft.com/office/drawing/2014/main" id="{153B237A-EDDC-9075-1C47-973FDFFE288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C661A69-CB8D-311C-06DD-BF29A0DB2BBC}"/>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3061590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73915B5-D8F3-C16F-7F0C-628AE44F227C}"/>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3" name="Segnaposto piè di pagina 2">
            <a:extLst>
              <a:ext uri="{FF2B5EF4-FFF2-40B4-BE49-F238E27FC236}">
                <a16:creationId xmlns:a16="http://schemas.microsoft.com/office/drawing/2014/main" id="{DD96E415-CD24-271E-ED1F-B45691CEF98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F8B5036-F5D0-0DC9-74DE-3CB1E53DB765}"/>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316176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A0EE9E-B6CC-008D-79B9-8AA5E241945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F81090D-F9DA-2005-61DB-E152A94E6C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DBB5EA4-FFE6-3C7D-CFD8-8ED672E7C5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3A83860-16F7-5969-4704-C0570CEFF9D7}"/>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6" name="Segnaposto piè di pagina 5">
            <a:extLst>
              <a:ext uri="{FF2B5EF4-FFF2-40B4-BE49-F238E27FC236}">
                <a16:creationId xmlns:a16="http://schemas.microsoft.com/office/drawing/2014/main" id="{B4BCFAAC-BD3F-0F82-D8FA-A778756B2D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D9A170C-A538-EC5A-F32A-47D784BD74AE}"/>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3797954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97B9D9-A35C-C13B-5783-3D4A3040E18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C96ED9E-17F4-6668-BF03-094DBF1A37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2E23122-6C0B-447F-9DDE-32FD4FF0EB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E57F4F9-EE40-A4E8-C69A-76B8FA6887BD}"/>
              </a:ext>
            </a:extLst>
          </p:cNvPr>
          <p:cNvSpPr>
            <a:spLocks noGrp="1"/>
          </p:cNvSpPr>
          <p:nvPr>
            <p:ph type="dt" sz="half" idx="10"/>
          </p:nvPr>
        </p:nvSpPr>
        <p:spPr/>
        <p:txBody>
          <a:bodyPr/>
          <a:lstStyle/>
          <a:p>
            <a:fld id="{317B2E0F-4AE7-40DE-8C3B-6DD4F04DE108}" type="datetimeFigureOut">
              <a:rPr lang="it-IT" smtClean="0"/>
              <a:t>08/06/2026</a:t>
            </a:fld>
            <a:endParaRPr lang="it-IT"/>
          </a:p>
        </p:txBody>
      </p:sp>
      <p:sp>
        <p:nvSpPr>
          <p:cNvPr id="6" name="Segnaposto piè di pagina 5">
            <a:extLst>
              <a:ext uri="{FF2B5EF4-FFF2-40B4-BE49-F238E27FC236}">
                <a16:creationId xmlns:a16="http://schemas.microsoft.com/office/drawing/2014/main" id="{0BEEA2F9-12DE-CE90-96CA-FFA7ADA8D3C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9AFE680-3A02-D364-2C33-5498CCDA5674}"/>
              </a:ext>
            </a:extLst>
          </p:cNvPr>
          <p:cNvSpPr>
            <a:spLocks noGrp="1"/>
          </p:cNvSpPr>
          <p:nvPr>
            <p:ph type="sldNum" sz="quarter" idx="12"/>
          </p:nvPr>
        </p:nvSpPr>
        <p:spPr/>
        <p:txBody>
          <a:bodyPr/>
          <a:lstStyle/>
          <a:p>
            <a:fld id="{3E00C705-D6AD-46B8-A5D2-E16020570F01}" type="slidenum">
              <a:rPr lang="it-IT" smtClean="0"/>
              <a:t>‹N›</a:t>
            </a:fld>
            <a:endParaRPr lang="it-IT"/>
          </a:p>
        </p:txBody>
      </p:sp>
    </p:spTree>
    <p:extLst>
      <p:ext uri="{BB962C8B-B14F-4D97-AF65-F5344CB8AC3E}">
        <p14:creationId xmlns:p14="http://schemas.microsoft.com/office/powerpoint/2010/main" val="3978129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38E2CB7-3E9C-F704-C6A1-D6FD3AEA39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28C8479-AFAA-421B-7304-A73948A9AF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96D3E40-333B-4AB4-9E43-BB12C5C713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B2E0F-4AE7-40DE-8C3B-6DD4F04DE108}" type="datetimeFigureOut">
              <a:rPr lang="it-IT" smtClean="0"/>
              <a:t>08/06/2026</a:t>
            </a:fld>
            <a:endParaRPr lang="it-IT"/>
          </a:p>
        </p:txBody>
      </p:sp>
      <p:sp>
        <p:nvSpPr>
          <p:cNvPr id="5" name="Segnaposto piè di pagina 4">
            <a:extLst>
              <a:ext uri="{FF2B5EF4-FFF2-40B4-BE49-F238E27FC236}">
                <a16:creationId xmlns:a16="http://schemas.microsoft.com/office/drawing/2014/main" id="{25667845-1622-7C9D-6FF1-CEA93CCA9F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E552DB4-0B58-E0D6-20A1-584EA4DEA4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0C705-D6AD-46B8-A5D2-E16020570F01}" type="slidenum">
              <a:rPr lang="it-IT" smtClean="0"/>
              <a:t>‹N›</a:t>
            </a:fld>
            <a:endParaRPr lang="it-IT"/>
          </a:p>
        </p:txBody>
      </p:sp>
    </p:spTree>
    <p:extLst>
      <p:ext uri="{BB962C8B-B14F-4D97-AF65-F5344CB8AC3E}">
        <p14:creationId xmlns:p14="http://schemas.microsoft.com/office/powerpoint/2010/main" val="2314661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png"/><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Bp6c04Iv6UI" TargetMode="External"/><Relationship Id="rId2" Type="http://schemas.openxmlformats.org/officeDocument/2006/relationships/hyperlink" Target="https://www.youtube.com/watch?v=pwse9anJygI"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7.png"/><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8.png"/><Relationship Id="rId2" Type="http://schemas.openxmlformats.org/officeDocument/2006/relationships/diagramData" Target="../diagrams/data13.xml"/><Relationship Id="rId1" Type="http://schemas.openxmlformats.org/officeDocument/2006/relationships/slideLayout" Target="../slideLayouts/slideLayout1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9.png"/><Relationship Id="rId2" Type="http://schemas.openxmlformats.org/officeDocument/2006/relationships/diagramData" Target="../diagrams/data14.xml"/><Relationship Id="rId1" Type="http://schemas.openxmlformats.org/officeDocument/2006/relationships/slideLayout" Target="../slideLayouts/slideLayout1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3.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3.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3.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3.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3.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2.xml.rels><?xml version="1.0" encoding="UTF-8" standalone="yes"?>
<Relationships xmlns="http://schemas.openxmlformats.org/package/2006/relationships"><Relationship Id="rId3" Type="http://schemas.openxmlformats.org/officeDocument/2006/relationships/hyperlink" Target="https://www.lbbonline.com/work/53616" TargetMode="External"/><Relationship Id="rId2" Type="http://schemas.openxmlformats.org/officeDocument/2006/relationships/hyperlink" Target="https://youtu.be/aTH_UlQbuvE?t=1" TargetMode="Externa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3.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Placeholder 2">
            <a:extLst>
              <a:ext uri="{FF2B5EF4-FFF2-40B4-BE49-F238E27FC236}">
                <a16:creationId xmlns:a16="http://schemas.microsoft.com/office/drawing/2014/main" id="{DD4C2B47-1784-9FA2-4202-84D25A9368B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D9584187-A155-3404-700F-D8BEE5FA6A88}"/>
              </a:ext>
            </a:extLst>
          </p:cNvPr>
          <p:cNvSpPr/>
          <p:nvPr/>
        </p:nvSpPr>
        <p:spPr>
          <a:xfrm>
            <a:off x="0" y="-14288"/>
            <a:ext cx="12192000" cy="6858001"/>
          </a:xfrm>
          <a:prstGeom prst="rect">
            <a:avLst/>
          </a:prstGeom>
          <a:solidFill>
            <a:schemeClr val="accent6">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 name="Rectangle 3">
            <a:extLst>
              <a:ext uri="{FF2B5EF4-FFF2-40B4-BE49-F238E27FC236}">
                <a16:creationId xmlns:a16="http://schemas.microsoft.com/office/drawing/2014/main" id="{FEA254EB-D532-FE1E-D9C9-DA9EE24216B6}"/>
              </a:ext>
            </a:extLst>
          </p:cNvPr>
          <p:cNvSpPr/>
          <p:nvPr/>
        </p:nvSpPr>
        <p:spPr>
          <a:xfrm>
            <a:off x="3006725" y="2011363"/>
            <a:ext cx="6469063" cy="29098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Title 1">
            <a:extLst>
              <a:ext uri="{FF2B5EF4-FFF2-40B4-BE49-F238E27FC236}">
                <a16:creationId xmlns:a16="http://schemas.microsoft.com/office/drawing/2014/main" id="{B6911CD8-A63E-5CF7-E2D5-F82CB6078164}"/>
              </a:ext>
            </a:extLst>
          </p:cNvPr>
          <p:cNvSpPr txBox="1">
            <a:spLocks/>
          </p:cNvSpPr>
          <p:nvPr/>
        </p:nvSpPr>
        <p:spPr>
          <a:xfrm>
            <a:off x="2239963" y="2497138"/>
            <a:ext cx="8024812" cy="23495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it-IT" sz="4800" b="1" spc="300" dirty="0">
                <a:solidFill>
                  <a:schemeClr val="bg1"/>
                </a:solidFill>
                <a:latin typeface="Montserrat" panose="00000300000000000000" pitchFamily="2" charset="0"/>
              </a:rPr>
              <a:t>COMU</a:t>
            </a:r>
            <a:r>
              <a:rPr lang="it-IT" sz="4800" spc="300" dirty="0">
                <a:solidFill>
                  <a:schemeClr val="bg1"/>
                </a:solidFill>
                <a:latin typeface="Montserrat" panose="00000300000000000000" pitchFamily="2" charset="0"/>
              </a:rPr>
              <a:t>NICA</a:t>
            </a:r>
            <a:r>
              <a:rPr lang="it-IT" sz="4800" b="1" spc="300" dirty="0">
                <a:solidFill>
                  <a:schemeClr val="bg1"/>
                </a:solidFill>
                <a:latin typeface="Montserrat" panose="00000300000000000000" pitchFamily="2" charset="0"/>
              </a:rPr>
              <a:t>ZIONE</a:t>
            </a:r>
          </a:p>
          <a:p>
            <a:pPr algn="ctr" fontAlgn="auto">
              <a:spcAft>
                <a:spcPts val="0"/>
              </a:spcAft>
              <a:defRPr/>
            </a:pPr>
            <a:r>
              <a:rPr lang="it-IT" sz="4800" spc="300" dirty="0">
                <a:solidFill>
                  <a:schemeClr val="bg1"/>
                </a:solidFill>
                <a:latin typeface="Montserrat" panose="00000300000000000000" pitchFamily="2" charset="0"/>
              </a:rPr>
              <a:t>DELLO</a:t>
            </a:r>
            <a:r>
              <a:rPr lang="it-IT" sz="4800" b="1" spc="300" dirty="0">
                <a:solidFill>
                  <a:schemeClr val="bg1"/>
                </a:solidFill>
                <a:latin typeface="Montserrat" panose="00000300000000000000" pitchFamily="2" charset="0"/>
              </a:rPr>
              <a:t>  </a:t>
            </a:r>
          </a:p>
          <a:p>
            <a:pPr algn="ctr" fontAlgn="auto">
              <a:spcAft>
                <a:spcPts val="0"/>
              </a:spcAft>
              <a:defRPr/>
            </a:pPr>
            <a:r>
              <a:rPr lang="it-IT" sz="4800" b="1" spc="300" dirty="0">
                <a:solidFill>
                  <a:schemeClr val="bg1"/>
                </a:solidFill>
                <a:latin typeface="Montserrat" panose="00000300000000000000" pitchFamily="2" charset="0"/>
              </a:rPr>
              <a:t>SPETTACOLO</a:t>
            </a:r>
          </a:p>
          <a:p>
            <a:pPr algn="ctr" fontAlgn="auto">
              <a:spcAft>
                <a:spcPts val="0"/>
              </a:spcAft>
              <a:defRPr/>
            </a:pPr>
            <a:endParaRPr lang="it-IT" sz="6600" b="1" spc="300" dirty="0">
              <a:solidFill>
                <a:schemeClr val="bg1"/>
              </a:solidFill>
              <a:latin typeface="Montserrat" panose="00000300000000000000" pitchFamily="2" charset="0"/>
            </a:endParaRPr>
          </a:p>
        </p:txBody>
      </p:sp>
      <p:sp>
        <p:nvSpPr>
          <p:cNvPr id="6" name="Rectangle 5">
            <a:extLst>
              <a:ext uri="{FF2B5EF4-FFF2-40B4-BE49-F238E27FC236}">
                <a16:creationId xmlns:a16="http://schemas.microsoft.com/office/drawing/2014/main" id="{3CDB5354-C16F-D191-A5A9-E20C137EC6B0}"/>
              </a:ext>
            </a:extLst>
          </p:cNvPr>
          <p:cNvSpPr/>
          <p:nvPr/>
        </p:nvSpPr>
        <p:spPr>
          <a:xfrm>
            <a:off x="3649663" y="3671888"/>
            <a:ext cx="4892675" cy="530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Title 1">
            <a:extLst>
              <a:ext uri="{FF2B5EF4-FFF2-40B4-BE49-F238E27FC236}">
                <a16:creationId xmlns:a16="http://schemas.microsoft.com/office/drawing/2014/main" id="{AF18BB6C-5473-B53D-7F1D-E789AA68F567}"/>
              </a:ext>
            </a:extLst>
          </p:cNvPr>
          <p:cNvSpPr txBox="1">
            <a:spLocks/>
          </p:cNvSpPr>
          <p:nvPr/>
        </p:nvSpPr>
        <p:spPr>
          <a:xfrm>
            <a:off x="4405313" y="5038725"/>
            <a:ext cx="3381375" cy="327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it-IT" sz="1000" spc="600" dirty="0">
                <a:solidFill>
                  <a:schemeClr val="bg1"/>
                </a:solidFill>
                <a:latin typeface="Lato Light" panose="020F0302020204030203" pitchFamily="34" charset="0"/>
              </a:rPr>
              <a:t>Ruben Cittadini</a:t>
            </a:r>
            <a:endParaRPr lang="id-ID" sz="1000" spc="600" dirty="0">
              <a:solidFill>
                <a:schemeClr val="bg1"/>
              </a:solidFill>
              <a:latin typeface="Lato Light" panose="020F030202020403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par>
                          <p:cTn id="8" fill="hold" nodeType="afterGroup">
                            <p:stCondLst>
                              <p:cond delay="5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nodeType="afterGroup">
                            <p:stCondLst>
                              <p:cond delay="1000"/>
                            </p:stCondLst>
                            <p:childTnLst>
                              <p:par>
                                <p:cTn id="15" presetID="21" presetClass="entr" presetSubtype="1"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par>
                          <p:cTn id="18" fill="hold" nodeType="afterGroup">
                            <p:stCondLst>
                              <p:cond delay="3000"/>
                            </p:stCondLst>
                            <p:childTnLst>
                              <p:par>
                                <p:cTn id="19" presetID="22" presetClass="entr" presetSubtype="8"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animBg="1"/>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riangolo rettangolo 16">
            <a:extLst>
              <a:ext uri="{FF2B5EF4-FFF2-40B4-BE49-F238E27FC236}">
                <a16:creationId xmlns:a16="http://schemas.microsoft.com/office/drawing/2014/main" id="{38437551-0694-95ED-F70D-9DF7D6BC1ADC}"/>
              </a:ext>
            </a:extLst>
          </p:cNvPr>
          <p:cNvSpPr/>
          <p:nvPr/>
        </p:nvSpPr>
        <p:spPr>
          <a:xfrm flipH="1" flipV="1">
            <a:off x="7915837" y="0"/>
            <a:ext cx="4276165" cy="6858000"/>
          </a:xfrm>
          <a:prstGeom prst="rtTriangl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Triangolo rettangolo 15">
            <a:extLst>
              <a:ext uri="{FF2B5EF4-FFF2-40B4-BE49-F238E27FC236}">
                <a16:creationId xmlns:a16="http://schemas.microsoft.com/office/drawing/2014/main" id="{16ADD6C8-8E95-2F75-ECE1-CA974E75E244}"/>
              </a:ext>
            </a:extLst>
          </p:cNvPr>
          <p:cNvSpPr/>
          <p:nvPr/>
        </p:nvSpPr>
        <p:spPr>
          <a:xfrm>
            <a:off x="0" y="0"/>
            <a:ext cx="4276165" cy="6858000"/>
          </a:xfrm>
          <a:prstGeom prst="rtTriangl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6" name="Segnaposto contenuto 3">
            <a:extLst>
              <a:ext uri="{FF2B5EF4-FFF2-40B4-BE49-F238E27FC236}">
                <a16:creationId xmlns:a16="http://schemas.microsoft.com/office/drawing/2014/main" id="{C26DECA4-3D00-17F4-F915-1FC019DB8E80}"/>
              </a:ext>
            </a:extLst>
          </p:cNvPr>
          <p:cNvGraphicFramePr>
            <a:graphicFrameLocks/>
          </p:cNvGraphicFramePr>
          <p:nvPr>
            <p:extLst>
              <p:ext uri="{D42A27DB-BD31-4B8C-83A1-F6EECF244321}">
                <p14:modId xmlns:p14="http://schemas.microsoft.com/office/powerpoint/2010/main" val="4153706315"/>
              </p:ext>
            </p:extLst>
          </p:nvPr>
        </p:nvGraphicFramePr>
        <p:xfrm>
          <a:off x="1981200" y="116601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ttangolo arrotondato 4">
            <a:extLst>
              <a:ext uri="{FF2B5EF4-FFF2-40B4-BE49-F238E27FC236}">
                <a16:creationId xmlns:a16="http://schemas.microsoft.com/office/drawing/2014/main" id="{4C101F44-2253-E437-A53D-18FC970764AF}"/>
              </a:ext>
            </a:extLst>
          </p:cNvPr>
          <p:cNvSpPr/>
          <p:nvPr/>
        </p:nvSpPr>
        <p:spPr>
          <a:xfrm>
            <a:off x="2917304" y="619508"/>
            <a:ext cx="1656184"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err="1"/>
              <a:t>Strength</a:t>
            </a:r>
            <a:r>
              <a:rPr lang="it-IT" b="1" dirty="0"/>
              <a:t> (punti di forza)</a:t>
            </a:r>
            <a:endParaRPr lang="it-IT" dirty="0"/>
          </a:p>
        </p:txBody>
      </p:sp>
      <p:sp>
        <p:nvSpPr>
          <p:cNvPr id="9" name="Rettangolo arrotondato 5">
            <a:extLst>
              <a:ext uri="{FF2B5EF4-FFF2-40B4-BE49-F238E27FC236}">
                <a16:creationId xmlns:a16="http://schemas.microsoft.com/office/drawing/2014/main" id="{00F00B88-7F90-C793-F29B-E7B209D97517}"/>
              </a:ext>
            </a:extLst>
          </p:cNvPr>
          <p:cNvSpPr/>
          <p:nvPr/>
        </p:nvSpPr>
        <p:spPr>
          <a:xfrm>
            <a:off x="6469135" y="516944"/>
            <a:ext cx="3168352" cy="75063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b="1" dirty="0" err="1">
                <a:solidFill>
                  <a:schemeClr val="tx1">
                    <a:lumMod val="95000"/>
                    <a:lumOff val="5000"/>
                  </a:schemeClr>
                </a:solidFill>
              </a:rPr>
              <a:t>Weaknesses</a:t>
            </a:r>
            <a:r>
              <a:rPr lang="it-IT" dirty="0">
                <a:solidFill>
                  <a:schemeClr val="tx1">
                    <a:lumMod val="95000"/>
                    <a:lumOff val="5000"/>
                  </a:schemeClr>
                </a:solidFill>
              </a:rPr>
              <a:t> </a:t>
            </a:r>
          </a:p>
          <a:p>
            <a:pPr algn="ctr"/>
            <a:r>
              <a:rPr lang="it-IT" dirty="0">
                <a:solidFill>
                  <a:schemeClr val="tx1">
                    <a:lumMod val="95000"/>
                    <a:lumOff val="5000"/>
                  </a:schemeClr>
                </a:solidFill>
              </a:rPr>
              <a:t>(punti di debolezza)</a:t>
            </a:r>
          </a:p>
        </p:txBody>
      </p:sp>
      <p:sp>
        <p:nvSpPr>
          <p:cNvPr id="12" name="Rettangolo arrotondato 6">
            <a:extLst>
              <a:ext uri="{FF2B5EF4-FFF2-40B4-BE49-F238E27FC236}">
                <a16:creationId xmlns:a16="http://schemas.microsoft.com/office/drawing/2014/main" id="{4D54759C-5153-E265-8761-68D6901329F3}"/>
              </a:ext>
            </a:extLst>
          </p:cNvPr>
          <p:cNvSpPr/>
          <p:nvPr/>
        </p:nvSpPr>
        <p:spPr>
          <a:xfrm>
            <a:off x="2701280" y="5630513"/>
            <a:ext cx="2880320" cy="64807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t-IT" b="1" dirty="0" err="1">
                <a:solidFill>
                  <a:schemeClr val="tx1"/>
                </a:solidFill>
              </a:rPr>
              <a:t>Opportunities</a:t>
            </a:r>
            <a:r>
              <a:rPr lang="it-IT" dirty="0">
                <a:solidFill>
                  <a:schemeClr val="tx1"/>
                </a:solidFill>
              </a:rPr>
              <a:t> (opportunità)</a:t>
            </a:r>
          </a:p>
        </p:txBody>
      </p:sp>
      <p:sp>
        <p:nvSpPr>
          <p:cNvPr id="14" name="Rettangolo arrotondato 7">
            <a:extLst>
              <a:ext uri="{FF2B5EF4-FFF2-40B4-BE49-F238E27FC236}">
                <a16:creationId xmlns:a16="http://schemas.microsoft.com/office/drawing/2014/main" id="{7E499796-5B9B-A927-6793-78C66ED8224C}"/>
              </a:ext>
            </a:extLst>
          </p:cNvPr>
          <p:cNvSpPr/>
          <p:nvPr/>
        </p:nvSpPr>
        <p:spPr>
          <a:xfrm>
            <a:off x="7165776" y="5630513"/>
            <a:ext cx="2448272" cy="64807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it-IT" b="1" dirty="0" err="1">
                <a:solidFill>
                  <a:srgbClr val="002060"/>
                </a:solidFill>
              </a:rPr>
              <a:t>Threats</a:t>
            </a:r>
            <a:r>
              <a:rPr lang="it-IT" dirty="0">
                <a:solidFill>
                  <a:srgbClr val="002060"/>
                </a:solidFill>
              </a:rPr>
              <a:t> (minacce)</a:t>
            </a:r>
          </a:p>
        </p:txBody>
      </p:sp>
    </p:spTree>
    <p:extLst>
      <p:ext uri="{BB962C8B-B14F-4D97-AF65-F5344CB8AC3E}">
        <p14:creationId xmlns:p14="http://schemas.microsoft.com/office/powerpoint/2010/main" val="697259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riangolo rettangolo 16">
            <a:extLst>
              <a:ext uri="{FF2B5EF4-FFF2-40B4-BE49-F238E27FC236}">
                <a16:creationId xmlns:a16="http://schemas.microsoft.com/office/drawing/2014/main" id="{38437551-0694-95ED-F70D-9DF7D6BC1ADC}"/>
              </a:ext>
            </a:extLst>
          </p:cNvPr>
          <p:cNvSpPr/>
          <p:nvPr/>
        </p:nvSpPr>
        <p:spPr>
          <a:xfrm flipH="1" flipV="1">
            <a:off x="7915837" y="0"/>
            <a:ext cx="4276165" cy="6858000"/>
          </a:xfrm>
          <a:prstGeom prst="rtTriangl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Triangolo rettangolo 15">
            <a:extLst>
              <a:ext uri="{FF2B5EF4-FFF2-40B4-BE49-F238E27FC236}">
                <a16:creationId xmlns:a16="http://schemas.microsoft.com/office/drawing/2014/main" id="{16ADD6C8-8E95-2F75-ECE1-CA974E75E244}"/>
              </a:ext>
            </a:extLst>
          </p:cNvPr>
          <p:cNvSpPr/>
          <p:nvPr/>
        </p:nvSpPr>
        <p:spPr>
          <a:xfrm>
            <a:off x="0" y="0"/>
            <a:ext cx="4276165" cy="6858000"/>
          </a:xfrm>
          <a:prstGeom prst="rtTriangl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5" name="Segnaposto contenuto 3">
            <a:extLst>
              <a:ext uri="{FF2B5EF4-FFF2-40B4-BE49-F238E27FC236}">
                <a16:creationId xmlns:a16="http://schemas.microsoft.com/office/drawing/2014/main" id="{01C7CF61-4915-A5D6-C6EF-175A22A2125C}"/>
              </a:ext>
            </a:extLst>
          </p:cNvPr>
          <p:cNvGraphicFramePr>
            <a:graphicFrameLocks/>
          </p:cNvGraphicFramePr>
          <p:nvPr>
            <p:extLst>
              <p:ext uri="{D42A27DB-BD31-4B8C-83A1-F6EECF244321}">
                <p14:modId xmlns:p14="http://schemas.microsoft.com/office/powerpoint/2010/main" val="3139084220"/>
              </p:ext>
            </p:extLst>
          </p:nvPr>
        </p:nvGraphicFramePr>
        <p:xfrm>
          <a:off x="1981200" y="116601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ttangolo arrotondato 4">
            <a:extLst>
              <a:ext uri="{FF2B5EF4-FFF2-40B4-BE49-F238E27FC236}">
                <a16:creationId xmlns:a16="http://schemas.microsoft.com/office/drawing/2014/main" id="{03FF2FC1-5513-6CA5-4FFB-C6E6FFBEC11C}"/>
              </a:ext>
            </a:extLst>
          </p:cNvPr>
          <p:cNvSpPr/>
          <p:nvPr/>
        </p:nvSpPr>
        <p:spPr>
          <a:xfrm>
            <a:off x="2917304" y="619508"/>
            <a:ext cx="1656184"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err="1"/>
              <a:t>Strength</a:t>
            </a:r>
            <a:r>
              <a:rPr lang="it-IT" b="1" dirty="0"/>
              <a:t> (punti di forza)</a:t>
            </a:r>
            <a:endParaRPr lang="it-IT" dirty="0"/>
          </a:p>
        </p:txBody>
      </p:sp>
      <p:sp>
        <p:nvSpPr>
          <p:cNvPr id="10" name="Rettangolo arrotondato 5">
            <a:extLst>
              <a:ext uri="{FF2B5EF4-FFF2-40B4-BE49-F238E27FC236}">
                <a16:creationId xmlns:a16="http://schemas.microsoft.com/office/drawing/2014/main" id="{8EAD067D-5A84-7520-8A24-432748D0813D}"/>
              </a:ext>
            </a:extLst>
          </p:cNvPr>
          <p:cNvSpPr/>
          <p:nvPr/>
        </p:nvSpPr>
        <p:spPr>
          <a:xfrm>
            <a:off x="6469135" y="516944"/>
            <a:ext cx="3168352" cy="75063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b="1" dirty="0" err="1">
                <a:solidFill>
                  <a:schemeClr val="tx1">
                    <a:lumMod val="85000"/>
                    <a:lumOff val="15000"/>
                  </a:schemeClr>
                </a:solidFill>
              </a:rPr>
              <a:t>Weaknesses</a:t>
            </a:r>
            <a:r>
              <a:rPr lang="it-IT" b="1" dirty="0">
                <a:solidFill>
                  <a:schemeClr val="tx1">
                    <a:lumMod val="85000"/>
                    <a:lumOff val="15000"/>
                  </a:schemeClr>
                </a:solidFill>
              </a:rPr>
              <a:t> </a:t>
            </a:r>
          </a:p>
          <a:p>
            <a:pPr algn="ctr"/>
            <a:r>
              <a:rPr lang="it-IT" b="1" dirty="0">
                <a:solidFill>
                  <a:schemeClr val="tx1">
                    <a:lumMod val="85000"/>
                    <a:lumOff val="15000"/>
                  </a:schemeClr>
                </a:solidFill>
              </a:rPr>
              <a:t>(punti di debolezza)</a:t>
            </a:r>
          </a:p>
        </p:txBody>
      </p:sp>
      <p:sp>
        <p:nvSpPr>
          <p:cNvPr id="11" name="Rettangolo arrotondato 6">
            <a:extLst>
              <a:ext uri="{FF2B5EF4-FFF2-40B4-BE49-F238E27FC236}">
                <a16:creationId xmlns:a16="http://schemas.microsoft.com/office/drawing/2014/main" id="{23288020-CB3B-EBCF-48C9-9727D6312710}"/>
              </a:ext>
            </a:extLst>
          </p:cNvPr>
          <p:cNvSpPr/>
          <p:nvPr/>
        </p:nvSpPr>
        <p:spPr>
          <a:xfrm>
            <a:off x="2577952" y="5630513"/>
            <a:ext cx="3003648" cy="64807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t-IT" b="1" dirty="0" err="1">
                <a:solidFill>
                  <a:schemeClr val="tx1">
                    <a:lumMod val="95000"/>
                    <a:lumOff val="5000"/>
                  </a:schemeClr>
                </a:solidFill>
              </a:rPr>
              <a:t>Opportunities</a:t>
            </a:r>
            <a:r>
              <a:rPr lang="it-IT" b="1" dirty="0">
                <a:solidFill>
                  <a:schemeClr val="tx1">
                    <a:lumMod val="95000"/>
                    <a:lumOff val="5000"/>
                  </a:schemeClr>
                </a:solidFill>
              </a:rPr>
              <a:t> (opportunità)</a:t>
            </a:r>
          </a:p>
        </p:txBody>
      </p:sp>
      <p:sp>
        <p:nvSpPr>
          <p:cNvPr id="13" name="Rettangolo arrotondato 7">
            <a:extLst>
              <a:ext uri="{FF2B5EF4-FFF2-40B4-BE49-F238E27FC236}">
                <a16:creationId xmlns:a16="http://schemas.microsoft.com/office/drawing/2014/main" id="{4A00FC0F-21DC-2329-D195-8810088BB698}"/>
              </a:ext>
            </a:extLst>
          </p:cNvPr>
          <p:cNvSpPr/>
          <p:nvPr/>
        </p:nvSpPr>
        <p:spPr>
          <a:xfrm>
            <a:off x="7165776" y="5630513"/>
            <a:ext cx="2448272" cy="64807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it-IT" b="1" dirty="0" err="1">
                <a:solidFill>
                  <a:srgbClr val="002060"/>
                </a:solidFill>
              </a:rPr>
              <a:t>Threats</a:t>
            </a:r>
            <a:r>
              <a:rPr lang="it-IT" b="1" dirty="0">
                <a:solidFill>
                  <a:srgbClr val="002060"/>
                </a:solidFill>
              </a:rPr>
              <a:t> (minacce)</a:t>
            </a:r>
          </a:p>
        </p:txBody>
      </p:sp>
    </p:spTree>
    <p:extLst>
      <p:ext uri="{BB962C8B-B14F-4D97-AF65-F5344CB8AC3E}">
        <p14:creationId xmlns:p14="http://schemas.microsoft.com/office/powerpoint/2010/main" val="3363825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riangolo rettangolo 16">
            <a:extLst>
              <a:ext uri="{FF2B5EF4-FFF2-40B4-BE49-F238E27FC236}">
                <a16:creationId xmlns:a16="http://schemas.microsoft.com/office/drawing/2014/main" id="{38437551-0694-95ED-F70D-9DF7D6BC1ADC}"/>
              </a:ext>
            </a:extLst>
          </p:cNvPr>
          <p:cNvSpPr/>
          <p:nvPr/>
        </p:nvSpPr>
        <p:spPr>
          <a:xfrm flipH="1" flipV="1">
            <a:off x="7915837" y="0"/>
            <a:ext cx="4276165" cy="6858000"/>
          </a:xfrm>
          <a:prstGeom prst="rtTriangl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Triangolo rettangolo 15">
            <a:extLst>
              <a:ext uri="{FF2B5EF4-FFF2-40B4-BE49-F238E27FC236}">
                <a16:creationId xmlns:a16="http://schemas.microsoft.com/office/drawing/2014/main" id="{16ADD6C8-8E95-2F75-ECE1-CA974E75E244}"/>
              </a:ext>
            </a:extLst>
          </p:cNvPr>
          <p:cNvSpPr/>
          <p:nvPr/>
        </p:nvSpPr>
        <p:spPr>
          <a:xfrm>
            <a:off x="0" y="0"/>
            <a:ext cx="4276165" cy="6858000"/>
          </a:xfrm>
          <a:prstGeom prst="rtTriangl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B581FAA9-9EAE-3171-9786-08604AE296E3}"/>
              </a:ext>
            </a:extLst>
          </p:cNvPr>
          <p:cNvSpPr txBox="1"/>
          <p:nvPr/>
        </p:nvSpPr>
        <p:spPr>
          <a:xfrm>
            <a:off x="389964" y="174812"/>
            <a:ext cx="6091518" cy="369332"/>
          </a:xfrm>
          <a:prstGeom prst="rect">
            <a:avLst/>
          </a:prstGeom>
          <a:noFill/>
        </p:spPr>
        <p:txBody>
          <a:bodyPr wrap="square" rtlCol="0">
            <a:spAutoFit/>
          </a:bodyPr>
          <a:lstStyle/>
          <a:p>
            <a:r>
              <a:rPr lang="it-IT" dirty="0"/>
              <a:t>COSTRUIAMO INSIEME LO SWOT DEL </a:t>
            </a:r>
            <a:r>
              <a:rPr lang="it-IT" b="1" dirty="0"/>
              <a:t>CONSERVATORIO</a:t>
            </a:r>
          </a:p>
        </p:txBody>
      </p:sp>
      <p:graphicFrame>
        <p:nvGraphicFramePr>
          <p:cNvPr id="6" name="Diagramma 5">
            <a:extLst>
              <a:ext uri="{FF2B5EF4-FFF2-40B4-BE49-F238E27FC236}">
                <a16:creationId xmlns:a16="http://schemas.microsoft.com/office/drawing/2014/main" id="{25BD120A-4117-C2E3-C191-71184555C976}"/>
              </a:ext>
            </a:extLst>
          </p:cNvPr>
          <p:cNvGraphicFramePr/>
          <p:nvPr>
            <p:extLst>
              <p:ext uri="{D42A27DB-BD31-4B8C-83A1-F6EECF244321}">
                <p14:modId xmlns:p14="http://schemas.microsoft.com/office/powerpoint/2010/main" val="1397125308"/>
              </p:ext>
            </p:extLst>
          </p:nvPr>
        </p:nvGraphicFramePr>
        <p:xfrm>
          <a:off x="2032000" y="1116106"/>
          <a:ext cx="7596094" cy="5022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ttangolo arrotondato 4">
            <a:extLst>
              <a:ext uri="{FF2B5EF4-FFF2-40B4-BE49-F238E27FC236}">
                <a16:creationId xmlns:a16="http://schemas.microsoft.com/office/drawing/2014/main" id="{81FB3404-568D-6F01-8FF6-8D886919A267}"/>
              </a:ext>
            </a:extLst>
          </p:cNvPr>
          <p:cNvSpPr/>
          <p:nvPr/>
        </p:nvSpPr>
        <p:spPr>
          <a:xfrm>
            <a:off x="907722" y="716706"/>
            <a:ext cx="1656184"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err="1"/>
              <a:t>Strength</a:t>
            </a:r>
            <a:r>
              <a:rPr lang="it-IT" b="1" dirty="0"/>
              <a:t> (punti di forza)</a:t>
            </a:r>
            <a:endParaRPr lang="it-IT" dirty="0"/>
          </a:p>
        </p:txBody>
      </p:sp>
      <p:sp>
        <p:nvSpPr>
          <p:cNvPr id="9" name="Rettangolo arrotondato 5">
            <a:extLst>
              <a:ext uri="{FF2B5EF4-FFF2-40B4-BE49-F238E27FC236}">
                <a16:creationId xmlns:a16="http://schemas.microsoft.com/office/drawing/2014/main" id="{9E0AB0EA-6133-D461-D851-71023938488A}"/>
              </a:ext>
            </a:extLst>
          </p:cNvPr>
          <p:cNvSpPr/>
          <p:nvPr/>
        </p:nvSpPr>
        <p:spPr>
          <a:xfrm>
            <a:off x="8389912" y="716706"/>
            <a:ext cx="3168352" cy="75063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it-IT" b="1" dirty="0" err="1">
                <a:solidFill>
                  <a:schemeClr val="tx1">
                    <a:lumMod val="95000"/>
                    <a:lumOff val="5000"/>
                  </a:schemeClr>
                </a:solidFill>
              </a:rPr>
              <a:t>Weaknesses</a:t>
            </a:r>
            <a:r>
              <a:rPr lang="it-IT" dirty="0">
                <a:solidFill>
                  <a:schemeClr val="tx1">
                    <a:lumMod val="95000"/>
                    <a:lumOff val="5000"/>
                  </a:schemeClr>
                </a:solidFill>
              </a:rPr>
              <a:t> </a:t>
            </a:r>
          </a:p>
          <a:p>
            <a:pPr algn="ctr"/>
            <a:r>
              <a:rPr lang="it-IT" dirty="0">
                <a:solidFill>
                  <a:schemeClr val="tx1">
                    <a:lumMod val="95000"/>
                    <a:lumOff val="5000"/>
                  </a:schemeClr>
                </a:solidFill>
              </a:rPr>
              <a:t>(punti di debolezza)</a:t>
            </a:r>
          </a:p>
        </p:txBody>
      </p:sp>
      <p:sp>
        <p:nvSpPr>
          <p:cNvPr id="12" name="Rettangolo arrotondato 6">
            <a:extLst>
              <a:ext uri="{FF2B5EF4-FFF2-40B4-BE49-F238E27FC236}">
                <a16:creationId xmlns:a16="http://schemas.microsoft.com/office/drawing/2014/main" id="{9885E8B1-BA5E-B34C-9232-6542EF2FB28B}"/>
              </a:ext>
            </a:extLst>
          </p:cNvPr>
          <p:cNvSpPr/>
          <p:nvPr/>
        </p:nvSpPr>
        <p:spPr>
          <a:xfrm>
            <a:off x="882488" y="5653083"/>
            <a:ext cx="2880320" cy="64807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t-IT" b="1" dirty="0" err="1">
                <a:solidFill>
                  <a:schemeClr val="tx1"/>
                </a:solidFill>
              </a:rPr>
              <a:t>Opportunities</a:t>
            </a:r>
            <a:r>
              <a:rPr lang="it-IT" dirty="0">
                <a:solidFill>
                  <a:schemeClr val="tx1"/>
                </a:solidFill>
              </a:rPr>
              <a:t> (opportunità)</a:t>
            </a:r>
          </a:p>
        </p:txBody>
      </p:sp>
      <p:sp>
        <p:nvSpPr>
          <p:cNvPr id="14" name="Rettangolo arrotondato 7">
            <a:extLst>
              <a:ext uri="{FF2B5EF4-FFF2-40B4-BE49-F238E27FC236}">
                <a16:creationId xmlns:a16="http://schemas.microsoft.com/office/drawing/2014/main" id="{DC5160C3-6886-EF1B-ED7D-3C24AF647AE8}"/>
              </a:ext>
            </a:extLst>
          </p:cNvPr>
          <p:cNvSpPr/>
          <p:nvPr/>
        </p:nvSpPr>
        <p:spPr>
          <a:xfrm>
            <a:off x="8935864" y="5735170"/>
            <a:ext cx="2448272" cy="64807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it-IT" b="1" dirty="0" err="1">
                <a:solidFill>
                  <a:srgbClr val="002060"/>
                </a:solidFill>
              </a:rPr>
              <a:t>Threats</a:t>
            </a:r>
            <a:r>
              <a:rPr lang="it-IT" dirty="0">
                <a:solidFill>
                  <a:srgbClr val="002060"/>
                </a:solidFill>
              </a:rPr>
              <a:t> (minacce)</a:t>
            </a:r>
          </a:p>
        </p:txBody>
      </p:sp>
      <p:sp>
        <p:nvSpPr>
          <p:cNvPr id="15" name="CasellaDiTesto 14">
            <a:extLst>
              <a:ext uri="{FF2B5EF4-FFF2-40B4-BE49-F238E27FC236}">
                <a16:creationId xmlns:a16="http://schemas.microsoft.com/office/drawing/2014/main" id="{D6079B90-68A1-809D-4436-2B719AB32179}"/>
              </a:ext>
            </a:extLst>
          </p:cNvPr>
          <p:cNvSpPr txBox="1"/>
          <p:nvPr/>
        </p:nvSpPr>
        <p:spPr>
          <a:xfrm>
            <a:off x="2511174" y="1153876"/>
            <a:ext cx="3046945" cy="2585323"/>
          </a:xfrm>
          <a:prstGeom prst="rect">
            <a:avLst/>
          </a:prstGeom>
          <a:noFill/>
        </p:spPr>
        <p:txBody>
          <a:bodyPr wrap="square" rtlCol="0">
            <a:spAutoFit/>
          </a:bodyPr>
          <a:lstStyle/>
          <a:p>
            <a:pPr marL="285750" indent="-285750">
              <a:buFont typeface="Wingdings" panose="05000000000000000000" pitchFamily="2" charset="2"/>
              <a:buChar char="q"/>
            </a:pPr>
            <a:r>
              <a:rPr lang="it-IT" dirty="0"/>
              <a:t>Seguire lezioni online</a:t>
            </a:r>
          </a:p>
          <a:p>
            <a:pPr marL="285750" indent="-285750">
              <a:buFont typeface="Wingdings" panose="05000000000000000000" pitchFamily="2" charset="2"/>
              <a:buChar char="q"/>
            </a:pPr>
            <a:r>
              <a:rPr lang="it-IT" dirty="0"/>
              <a:t>Docenti/ musicisti che richiamano studenti</a:t>
            </a:r>
          </a:p>
          <a:p>
            <a:pPr marL="285750" indent="-285750">
              <a:buFont typeface="Wingdings" panose="05000000000000000000" pitchFamily="2" charset="2"/>
              <a:buChar char="q"/>
            </a:pPr>
            <a:r>
              <a:rPr lang="it-IT" dirty="0"/>
              <a:t>Unicità nei corsi dedicati alla musica tradizionale</a:t>
            </a:r>
          </a:p>
          <a:p>
            <a:pPr marL="285750" indent="-285750">
              <a:buFont typeface="Wingdings" panose="05000000000000000000" pitchFamily="2" charset="2"/>
              <a:buChar char="q"/>
            </a:pPr>
            <a:r>
              <a:rPr lang="it-IT" dirty="0"/>
              <a:t>Il conservatorio fa suonare gli studenti</a:t>
            </a:r>
          </a:p>
          <a:p>
            <a:pPr marL="285750" indent="-285750">
              <a:buFont typeface="Wingdings" panose="05000000000000000000" pitchFamily="2" charset="2"/>
              <a:buChar char="q"/>
            </a:pPr>
            <a:r>
              <a:rPr lang="it-IT" dirty="0"/>
              <a:t>Sinergia tra conservatorio e privato</a:t>
            </a:r>
          </a:p>
        </p:txBody>
      </p:sp>
      <p:sp>
        <p:nvSpPr>
          <p:cNvPr id="18" name="CasellaDiTesto 17">
            <a:extLst>
              <a:ext uri="{FF2B5EF4-FFF2-40B4-BE49-F238E27FC236}">
                <a16:creationId xmlns:a16="http://schemas.microsoft.com/office/drawing/2014/main" id="{5F7BA3B5-AEFB-318A-2D69-088DDECE3242}"/>
              </a:ext>
            </a:extLst>
          </p:cNvPr>
          <p:cNvSpPr txBox="1"/>
          <p:nvPr/>
        </p:nvSpPr>
        <p:spPr>
          <a:xfrm>
            <a:off x="6111150" y="1260850"/>
            <a:ext cx="3290047" cy="2308324"/>
          </a:xfrm>
          <a:prstGeom prst="rect">
            <a:avLst/>
          </a:prstGeom>
          <a:noFill/>
        </p:spPr>
        <p:txBody>
          <a:bodyPr wrap="square" rtlCol="0">
            <a:spAutoFit/>
          </a:bodyPr>
          <a:lstStyle/>
          <a:p>
            <a:pPr marL="285750" indent="-285750">
              <a:buFont typeface="Wingdings" panose="05000000000000000000" pitchFamily="2" charset="2"/>
              <a:buChar char="q"/>
            </a:pPr>
            <a:r>
              <a:rPr lang="it-IT" sz="1400" dirty="0"/>
              <a:t>Accessibilità fisica</a:t>
            </a:r>
          </a:p>
          <a:p>
            <a:pPr marL="285750" indent="-285750">
              <a:buFont typeface="Wingdings" panose="05000000000000000000" pitchFamily="2" charset="2"/>
              <a:buChar char="q"/>
            </a:pPr>
            <a:r>
              <a:rPr lang="it-IT" sz="1400" dirty="0"/>
              <a:t>Sito e piattaforme non sempre aggiornate (anche calendari)</a:t>
            </a:r>
          </a:p>
          <a:p>
            <a:pPr marL="285750" indent="-285750">
              <a:buFont typeface="Wingdings" panose="05000000000000000000" pitchFamily="2" charset="2"/>
              <a:buChar char="q"/>
            </a:pPr>
            <a:r>
              <a:rPr lang="it-IT" sz="1400" dirty="0"/>
              <a:t>Difficoltà nella prenotazione esami</a:t>
            </a:r>
          </a:p>
          <a:p>
            <a:pPr marL="285750" indent="-285750">
              <a:buFont typeface="Wingdings" panose="05000000000000000000" pitchFamily="2" charset="2"/>
              <a:buChar char="q"/>
            </a:pPr>
            <a:r>
              <a:rPr lang="it-IT" sz="1400" dirty="0"/>
              <a:t>Target diverso dal normale contesto con età variabili</a:t>
            </a:r>
          </a:p>
          <a:p>
            <a:pPr marL="285750" indent="-285750">
              <a:buFont typeface="Wingdings" panose="05000000000000000000" pitchFamily="2" charset="2"/>
              <a:buChar char="q"/>
            </a:pPr>
            <a:r>
              <a:rPr lang="it-IT" sz="1400" dirty="0"/>
              <a:t>Aprire un’aula su prenotazione dedicata agli studenti (sala prove solo per studenti)</a:t>
            </a:r>
          </a:p>
          <a:p>
            <a:pPr marL="285750" indent="-285750">
              <a:buFont typeface="Wingdings" panose="05000000000000000000" pitchFamily="2" charset="2"/>
              <a:buChar char="q"/>
            </a:pPr>
            <a:endParaRPr lang="it-IT" dirty="0"/>
          </a:p>
        </p:txBody>
      </p:sp>
      <p:sp>
        <p:nvSpPr>
          <p:cNvPr id="20" name="CasellaDiTesto 19">
            <a:extLst>
              <a:ext uri="{FF2B5EF4-FFF2-40B4-BE49-F238E27FC236}">
                <a16:creationId xmlns:a16="http://schemas.microsoft.com/office/drawing/2014/main" id="{D9E3750E-28FB-C9F6-8D83-F97BCF8BE696}"/>
              </a:ext>
            </a:extLst>
          </p:cNvPr>
          <p:cNvSpPr txBox="1"/>
          <p:nvPr/>
        </p:nvSpPr>
        <p:spPr>
          <a:xfrm>
            <a:off x="2285712" y="4053800"/>
            <a:ext cx="3311793" cy="1477328"/>
          </a:xfrm>
          <a:prstGeom prst="rect">
            <a:avLst/>
          </a:prstGeom>
          <a:noFill/>
        </p:spPr>
        <p:txBody>
          <a:bodyPr wrap="square" rtlCol="0">
            <a:spAutoFit/>
          </a:bodyPr>
          <a:lstStyle/>
          <a:p>
            <a:pPr marL="285750" indent="-285750">
              <a:buFont typeface="Wingdings" panose="05000000000000000000" pitchFamily="2" charset="2"/>
              <a:buChar char="q"/>
            </a:pPr>
            <a:r>
              <a:rPr lang="it-IT" dirty="0"/>
              <a:t>Intercettazione fondi regionali e nazionali</a:t>
            </a:r>
          </a:p>
          <a:p>
            <a:pPr marL="285750" indent="-285750">
              <a:buFont typeface="Wingdings" panose="05000000000000000000" pitchFamily="2" charset="2"/>
              <a:buChar char="q"/>
            </a:pPr>
            <a:r>
              <a:rPr lang="it-IT" dirty="0"/>
              <a:t>Implementazione delle relazioni internazionali</a:t>
            </a:r>
          </a:p>
          <a:p>
            <a:pPr marL="285750" indent="-285750">
              <a:buFont typeface="Wingdings" panose="05000000000000000000" pitchFamily="2" charset="2"/>
              <a:buChar char="q"/>
            </a:pPr>
            <a:endParaRPr lang="it-IT" dirty="0"/>
          </a:p>
        </p:txBody>
      </p:sp>
      <p:sp>
        <p:nvSpPr>
          <p:cNvPr id="22" name="CasellaDiTesto 21">
            <a:extLst>
              <a:ext uri="{FF2B5EF4-FFF2-40B4-BE49-F238E27FC236}">
                <a16:creationId xmlns:a16="http://schemas.microsoft.com/office/drawing/2014/main" id="{C741FB3C-B0EF-7D00-E8F1-67714E4FFC69}"/>
              </a:ext>
            </a:extLst>
          </p:cNvPr>
          <p:cNvSpPr txBox="1"/>
          <p:nvPr/>
        </p:nvSpPr>
        <p:spPr>
          <a:xfrm>
            <a:off x="6157520" y="3804004"/>
            <a:ext cx="3168352" cy="2031325"/>
          </a:xfrm>
          <a:prstGeom prst="rect">
            <a:avLst/>
          </a:prstGeom>
          <a:noFill/>
        </p:spPr>
        <p:txBody>
          <a:bodyPr wrap="square" rtlCol="0">
            <a:spAutoFit/>
          </a:bodyPr>
          <a:lstStyle/>
          <a:p>
            <a:pPr marL="285750" indent="-285750">
              <a:buFont typeface="Wingdings" panose="05000000000000000000" pitchFamily="2" charset="2"/>
              <a:buChar char="q"/>
            </a:pPr>
            <a:r>
              <a:rPr lang="it-IT" dirty="0"/>
              <a:t>Concorrenza con conservatori di Cosenza e </a:t>
            </a:r>
            <a:r>
              <a:rPr lang="it-IT" dirty="0" err="1"/>
              <a:t>Vibbo</a:t>
            </a:r>
            <a:endParaRPr lang="it-IT" dirty="0"/>
          </a:p>
          <a:p>
            <a:pPr marL="285750" indent="-285750">
              <a:buFont typeface="Wingdings" panose="05000000000000000000" pitchFamily="2" charset="2"/>
              <a:buChar char="q"/>
            </a:pPr>
            <a:r>
              <a:rPr lang="it-IT" dirty="0"/>
              <a:t>Minaccia sospensione corsi online</a:t>
            </a:r>
          </a:p>
          <a:p>
            <a:pPr marL="285750" indent="-285750">
              <a:buFont typeface="Wingdings" panose="05000000000000000000" pitchFamily="2" charset="2"/>
              <a:buChar char="q"/>
            </a:pPr>
            <a:r>
              <a:rPr lang="it-IT" dirty="0"/>
              <a:t>Diverse velocità tra docenti e corpo amministrativo </a:t>
            </a:r>
          </a:p>
        </p:txBody>
      </p:sp>
      <p:pic>
        <p:nvPicPr>
          <p:cNvPr id="2" name="Picture 2">
            <a:extLst>
              <a:ext uri="{FF2B5EF4-FFF2-40B4-BE49-F238E27FC236}">
                <a16:creationId xmlns:a16="http://schemas.microsoft.com/office/drawing/2014/main" id="{5AEFEBAC-DE3B-C815-804B-EAB79EB066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830" y="3429000"/>
            <a:ext cx="2007047" cy="1860487"/>
          </a:xfrm>
          <a:prstGeom prst="rect">
            <a:avLst/>
          </a:prstGeom>
          <a:noFill/>
          <a:ln>
            <a:noFill/>
          </a:ln>
        </p:spPr>
      </p:pic>
    </p:spTree>
    <p:extLst>
      <p:ext uri="{BB962C8B-B14F-4D97-AF65-F5344CB8AC3E}">
        <p14:creationId xmlns:p14="http://schemas.microsoft.com/office/powerpoint/2010/main" val="3160403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llout: freccia in giù 3">
            <a:extLst>
              <a:ext uri="{FF2B5EF4-FFF2-40B4-BE49-F238E27FC236}">
                <a16:creationId xmlns:a16="http://schemas.microsoft.com/office/drawing/2014/main" id="{30FB6D6F-2EAC-25F8-3687-2EB835D0FE1E}"/>
              </a:ext>
            </a:extLst>
          </p:cNvPr>
          <p:cNvSpPr/>
          <p:nvPr/>
        </p:nvSpPr>
        <p:spPr>
          <a:xfrm>
            <a:off x="2251427" y="112078"/>
            <a:ext cx="5213992" cy="918630"/>
          </a:xfrm>
          <a:prstGeom prst="downArrowCallou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IL POSIZIONAMENTO</a:t>
            </a:r>
          </a:p>
        </p:txBody>
      </p:sp>
      <p:graphicFrame>
        <p:nvGraphicFramePr>
          <p:cNvPr id="2" name="Segnaposto contenuto 3">
            <a:extLst>
              <a:ext uri="{FF2B5EF4-FFF2-40B4-BE49-F238E27FC236}">
                <a16:creationId xmlns:a16="http://schemas.microsoft.com/office/drawing/2014/main" id="{D7C5A668-42EC-D92F-3C0E-47A6427C92FF}"/>
              </a:ext>
            </a:extLst>
          </p:cNvPr>
          <p:cNvGraphicFramePr>
            <a:graphicFrameLocks/>
          </p:cNvGraphicFramePr>
          <p:nvPr>
            <p:extLst>
              <p:ext uri="{D42A27DB-BD31-4B8C-83A1-F6EECF244321}">
                <p14:modId xmlns:p14="http://schemas.microsoft.com/office/powerpoint/2010/main" val="1756041999"/>
              </p:ext>
            </p:extLst>
          </p:nvPr>
        </p:nvGraphicFramePr>
        <p:xfrm>
          <a:off x="698799" y="1625273"/>
          <a:ext cx="8319247" cy="3607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22627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llout: freccia in giù 3">
            <a:extLst>
              <a:ext uri="{FF2B5EF4-FFF2-40B4-BE49-F238E27FC236}">
                <a16:creationId xmlns:a16="http://schemas.microsoft.com/office/drawing/2014/main" id="{30FB6D6F-2EAC-25F8-3687-2EB835D0FE1E}"/>
              </a:ext>
            </a:extLst>
          </p:cNvPr>
          <p:cNvSpPr/>
          <p:nvPr/>
        </p:nvSpPr>
        <p:spPr>
          <a:xfrm>
            <a:off x="2251427" y="112078"/>
            <a:ext cx="5213992" cy="918630"/>
          </a:xfrm>
          <a:prstGeom prst="downArrowCallou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STRATEGIE DI POSIZIONAMENTO</a:t>
            </a:r>
          </a:p>
        </p:txBody>
      </p:sp>
      <p:grpSp>
        <p:nvGrpSpPr>
          <p:cNvPr id="18" name="Gruppo 17">
            <a:extLst>
              <a:ext uri="{FF2B5EF4-FFF2-40B4-BE49-F238E27FC236}">
                <a16:creationId xmlns:a16="http://schemas.microsoft.com/office/drawing/2014/main" id="{D005CADB-DC8B-1CC4-435C-7BB49A6F7B0A}"/>
              </a:ext>
            </a:extLst>
          </p:cNvPr>
          <p:cNvGrpSpPr/>
          <p:nvPr/>
        </p:nvGrpSpPr>
        <p:grpSpPr>
          <a:xfrm>
            <a:off x="1717098" y="1268047"/>
            <a:ext cx="9537510" cy="1433250"/>
            <a:chOff x="0" y="41106"/>
            <a:chExt cx="9537510" cy="1433250"/>
          </a:xfrm>
        </p:grpSpPr>
        <p:sp>
          <p:nvSpPr>
            <p:cNvPr id="25" name="Rettangolo con angoli arrotondati 24">
              <a:extLst>
                <a:ext uri="{FF2B5EF4-FFF2-40B4-BE49-F238E27FC236}">
                  <a16:creationId xmlns:a16="http://schemas.microsoft.com/office/drawing/2014/main" id="{2A870F7A-F4EF-D3DC-4CDF-963211F25457}"/>
                </a:ext>
              </a:extLst>
            </p:cNvPr>
            <p:cNvSpPr/>
            <p:nvPr/>
          </p:nvSpPr>
          <p:spPr>
            <a:xfrm>
              <a:off x="0" y="41106"/>
              <a:ext cx="9537510" cy="1433250"/>
            </a:xfrm>
            <a:prstGeom prst="roundRect">
              <a:avLst/>
            </a:prstGeom>
            <a:ln>
              <a:solidFill>
                <a:schemeClr val="accent6">
                  <a:lumMod val="75000"/>
                </a:schemeClr>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CasellaDiTesto 25">
              <a:extLst>
                <a:ext uri="{FF2B5EF4-FFF2-40B4-BE49-F238E27FC236}">
                  <a16:creationId xmlns:a16="http://schemas.microsoft.com/office/drawing/2014/main" id="{60C1AC4A-222C-0A51-91FD-1BCF7670F3BA}"/>
                </a:ext>
              </a:extLst>
            </p:cNvPr>
            <p:cNvSpPr txBox="1"/>
            <p:nvPr/>
          </p:nvSpPr>
          <p:spPr>
            <a:xfrm>
              <a:off x="69965" y="111071"/>
              <a:ext cx="9397580" cy="1293320"/>
            </a:xfrm>
            <a:prstGeom prst="rect">
              <a:avLst/>
            </a:prstGeom>
            <a:ln>
              <a:solidFill>
                <a:schemeClr val="accent6">
                  <a:lumMod val="75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marL="0" lvl="0" indent="0" algn="l" defTabSz="1111250" rtl="0">
                <a:lnSpc>
                  <a:spcPct val="150000"/>
                </a:lnSpc>
                <a:spcBef>
                  <a:spcPct val="0"/>
                </a:spcBef>
                <a:spcAft>
                  <a:spcPct val="35000"/>
                </a:spcAft>
                <a:buNone/>
              </a:pPr>
              <a:r>
                <a:rPr lang="it-IT" sz="2500" b="1" kern="1200" dirty="0">
                  <a:latin typeface="+mj-lt"/>
                </a:rPr>
                <a:t>Differenziazione del prodotto </a:t>
              </a:r>
              <a:r>
                <a:rPr lang="it-IT" sz="2500" kern="1200" dirty="0">
                  <a:latin typeface="+mj-lt"/>
                </a:rPr>
                <a:t>– fare leva sui benefici del prodotto (performance, affidabilità, design, ecc.) es. Pile Duracell (durata)</a:t>
              </a:r>
            </a:p>
          </p:txBody>
        </p:sp>
      </p:grpSp>
      <p:grpSp>
        <p:nvGrpSpPr>
          <p:cNvPr id="19" name="Gruppo 18">
            <a:extLst>
              <a:ext uri="{FF2B5EF4-FFF2-40B4-BE49-F238E27FC236}">
                <a16:creationId xmlns:a16="http://schemas.microsoft.com/office/drawing/2014/main" id="{8324DECC-C15F-B25F-F4F6-E8B40638982B}"/>
              </a:ext>
            </a:extLst>
          </p:cNvPr>
          <p:cNvGrpSpPr/>
          <p:nvPr/>
        </p:nvGrpSpPr>
        <p:grpSpPr>
          <a:xfrm>
            <a:off x="89668" y="3070687"/>
            <a:ext cx="9537510" cy="1433250"/>
            <a:chOff x="0" y="1546356"/>
            <a:chExt cx="9537510" cy="1433250"/>
          </a:xfrm>
        </p:grpSpPr>
        <p:sp>
          <p:nvSpPr>
            <p:cNvPr id="23" name="Rettangolo con angoli arrotondati 22">
              <a:extLst>
                <a:ext uri="{FF2B5EF4-FFF2-40B4-BE49-F238E27FC236}">
                  <a16:creationId xmlns:a16="http://schemas.microsoft.com/office/drawing/2014/main" id="{512B4B8A-47FC-309A-F085-498D2B77A0BC}"/>
                </a:ext>
              </a:extLst>
            </p:cNvPr>
            <p:cNvSpPr/>
            <p:nvPr/>
          </p:nvSpPr>
          <p:spPr>
            <a:xfrm>
              <a:off x="0" y="1546356"/>
              <a:ext cx="9537510" cy="1433250"/>
            </a:xfrm>
            <a:prstGeom prst="roundRect">
              <a:avLst/>
            </a:prstGeom>
            <a:ln>
              <a:solidFill>
                <a:schemeClr val="accent6">
                  <a:lumMod val="75000"/>
                </a:schemeClr>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CasellaDiTesto 23">
              <a:extLst>
                <a:ext uri="{FF2B5EF4-FFF2-40B4-BE49-F238E27FC236}">
                  <a16:creationId xmlns:a16="http://schemas.microsoft.com/office/drawing/2014/main" id="{66DFD344-2E39-44C9-0029-E17D68CAB9AC}"/>
                </a:ext>
              </a:extLst>
            </p:cNvPr>
            <p:cNvSpPr txBox="1"/>
            <p:nvPr/>
          </p:nvSpPr>
          <p:spPr>
            <a:xfrm>
              <a:off x="69965" y="1616321"/>
              <a:ext cx="9397580" cy="1293320"/>
            </a:xfrm>
            <a:prstGeom prst="rect">
              <a:avLst/>
            </a:prstGeom>
            <a:ln>
              <a:solidFill>
                <a:schemeClr val="accent6">
                  <a:lumMod val="75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marL="0" lvl="0" indent="0" algn="l" defTabSz="1111250" rtl="0">
                <a:lnSpc>
                  <a:spcPct val="150000"/>
                </a:lnSpc>
                <a:spcBef>
                  <a:spcPct val="0"/>
                </a:spcBef>
                <a:spcAft>
                  <a:spcPct val="35000"/>
                </a:spcAft>
                <a:buNone/>
              </a:pPr>
              <a:r>
                <a:rPr lang="it-IT" sz="2500" b="1" kern="1200" dirty="0">
                  <a:latin typeface="+mj-lt"/>
                </a:rPr>
                <a:t>Differenziazione del prezzo </a:t>
              </a:r>
              <a:r>
                <a:rPr lang="it-IT" sz="2500" kern="1200" dirty="0">
                  <a:latin typeface="+mj-lt"/>
                </a:rPr>
                <a:t>– con più accezioni: il più caro (Gucci), il più alto valore del denaro (Ikea), il prezzo più basso (Ryanair)</a:t>
              </a:r>
            </a:p>
          </p:txBody>
        </p:sp>
      </p:grpSp>
      <p:grpSp>
        <p:nvGrpSpPr>
          <p:cNvPr id="20" name="Gruppo 19">
            <a:extLst>
              <a:ext uri="{FF2B5EF4-FFF2-40B4-BE49-F238E27FC236}">
                <a16:creationId xmlns:a16="http://schemas.microsoft.com/office/drawing/2014/main" id="{9F559FE8-325F-BC0D-FBE9-7243A8456001}"/>
              </a:ext>
            </a:extLst>
          </p:cNvPr>
          <p:cNvGrpSpPr/>
          <p:nvPr/>
        </p:nvGrpSpPr>
        <p:grpSpPr>
          <a:xfrm>
            <a:off x="1787063" y="4873328"/>
            <a:ext cx="9537510" cy="1433250"/>
            <a:chOff x="0" y="3051606"/>
            <a:chExt cx="9537510" cy="1433250"/>
          </a:xfrm>
        </p:grpSpPr>
        <p:sp>
          <p:nvSpPr>
            <p:cNvPr id="21" name="Rettangolo con angoli arrotondati 20">
              <a:extLst>
                <a:ext uri="{FF2B5EF4-FFF2-40B4-BE49-F238E27FC236}">
                  <a16:creationId xmlns:a16="http://schemas.microsoft.com/office/drawing/2014/main" id="{862A2734-094E-C03D-D41F-95041CD3921D}"/>
                </a:ext>
              </a:extLst>
            </p:cNvPr>
            <p:cNvSpPr/>
            <p:nvPr/>
          </p:nvSpPr>
          <p:spPr>
            <a:xfrm>
              <a:off x="0" y="3051606"/>
              <a:ext cx="9537510" cy="1433250"/>
            </a:xfrm>
            <a:prstGeom prst="roundRect">
              <a:avLst/>
            </a:prstGeom>
            <a:ln>
              <a:solidFill>
                <a:schemeClr val="accent6">
                  <a:lumMod val="75000"/>
                </a:schemeClr>
              </a:solidFill>
            </a:ln>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2" name="CasellaDiTesto 21">
              <a:extLst>
                <a:ext uri="{FF2B5EF4-FFF2-40B4-BE49-F238E27FC236}">
                  <a16:creationId xmlns:a16="http://schemas.microsoft.com/office/drawing/2014/main" id="{07F2B330-11D9-03D5-3C0E-61A7501AB89C}"/>
                </a:ext>
              </a:extLst>
            </p:cNvPr>
            <p:cNvSpPr txBox="1"/>
            <p:nvPr/>
          </p:nvSpPr>
          <p:spPr>
            <a:xfrm>
              <a:off x="69965" y="3121571"/>
              <a:ext cx="9397580" cy="1293320"/>
            </a:xfrm>
            <a:prstGeom prst="rect">
              <a:avLst/>
            </a:prstGeom>
            <a:ln>
              <a:solidFill>
                <a:schemeClr val="accent6">
                  <a:lumMod val="75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marL="0" lvl="0" indent="0" algn="l" defTabSz="1111250" rtl="0">
                <a:lnSpc>
                  <a:spcPct val="150000"/>
                </a:lnSpc>
                <a:spcBef>
                  <a:spcPct val="0"/>
                </a:spcBef>
                <a:spcAft>
                  <a:spcPct val="35000"/>
                </a:spcAft>
                <a:buNone/>
              </a:pPr>
              <a:r>
                <a:rPr lang="it-IT" sz="2500" b="1" kern="1200" dirty="0">
                  <a:latin typeface="+mj-lt"/>
                </a:rPr>
                <a:t>Differenziazione dell’immagine </a:t>
              </a:r>
              <a:r>
                <a:rPr lang="it-IT" sz="2500" kern="1200" dirty="0">
                  <a:latin typeface="+mj-lt"/>
                </a:rPr>
                <a:t>– perché non è possibile differenziare per fattori tangibili es. profumi (CK), o tabacchi (Marlboro)</a:t>
              </a:r>
            </a:p>
          </p:txBody>
        </p:sp>
      </p:grpSp>
    </p:spTree>
    <p:extLst>
      <p:ext uri="{BB962C8B-B14F-4D97-AF65-F5344CB8AC3E}">
        <p14:creationId xmlns:p14="http://schemas.microsoft.com/office/powerpoint/2010/main" val="134871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llout: freccia in giù 3">
            <a:extLst>
              <a:ext uri="{FF2B5EF4-FFF2-40B4-BE49-F238E27FC236}">
                <a16:creationId xmlns:a16="http://schemas.microsoft.com/office/drawing/2014/main" id="{30FB6D6F-2EAC-25F8-3687-2EB835D0FE1E}"/>
              </a:ext>
            </a:extLst>
          </p:cNvPr>
          <p:cNvSpPr/>
          <p:nvPr/>
        </p:nvSpPr>
        <p:spPr>
          <a:xfrm>
            <a:off x="2251427" y="112078"/>
            <a:ext cx="5213992" cy="918630"/>
          </a:xfrm>
          <a:prstGeom prst="downArrowCallou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IL POSIZIONAMENTO</a:t>
            </a:r>
          </a:p>
        </p:txBody>
      </p:sp>
      <p:pic>
        <p:nvPicPr>
          <p:cNvPr id="3" name="Segnaposto contenuto 3">
            <a:extLst>
              <a:ext uri="{FF2B5EF4-FFF2-40B4-BE49-F238E27FC236}">
                <a16:creationId xmlns:a16="http://schemas.microsoft.com/office/drawing/2014/main" id="{6B44A50E-8D16-9BBB-3348-5FD180347746}"/>
              </a:ext>
            </a:extLst>
          </p:cNvPr>
          <p:cNvPicPr>
            <a:picLocks noChangeAspect="1"/>
          </p:cNvPicPr>
          <p:nvPr/>
        </p:nvPicPr>
        <p:blipFill>
          <a:blip r:embed="rId2"/>
          <a:stretch>
            <a:fillRect/>
          </a:stretch>
        </p:blipFill>
        <p:spPr>
          <a:xfrm>
            <a:off x="578223" y="1129454"/>
            <a:ext cx="8350624" cy="5616468"/>
          </a:xfrm>
          <a:prstGeom prst="rect">
            <a:avLst/>
          </a:prstGeom>
        </p:spPr>
      </p:pic>
    </p:spTree>
    <p:extLst>
      <p:ext uri="{BB962C8B-B14F-4D97-AF65-F5344CB8AC3E}">
        <p14:creationId xmlns:p14="http://schemas.microsoft.com/office/powerpoint/2010/main" val="27020935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llout: freccia in giù 3">
            <a:extLst>
              <a:ext uri="{FF2B5EF4-FFF2-40B4-BE49-F238E27FC236}">
                <a16:creationId xmlns:a16="http://schemas.microsoft.com/office/drawing/2014/main" id="{30FB6D6F-2EAC-25F8-3687-2EB835D0FE1E}"/>
              </a:ext>
            </a:extLst>
          </p:cNvPr>
          <p:cNvSpPr/>
          <p:nvPr/>
        </p:nvSpPr>
        <p:spPr>
          <a:xfrm>
            <a:off x="2251427" y="112078"/>
            <a:ext cx="5213992" cy="918630"/>
          </a:xfrm>
          <a:prstGeom prst="downArrowCallou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IL POSIZIONAMENTO</a:t>
            </a:r>
          </a:p>
        </p:txBody>
      </p:sp>
      <p:pic>
        <p:nvPicPr>
          <p:cNvPr id="2" name="Immagine 1">
            <a:extLst>
              <a:ext uri="{FF2B5EF4-FFF2-40B4-BE49-F238E27FC236}">
                <a16:creationId xmlns:a16="http://schemas.microsoft.com/office/drawing/2014/main" id="{05DB29B7-69C0-020B-09C2-425FD9D1B926}"/>
              </a:ext>
            </a:extLst>
          </p:cNvPr>
          <p:cNvPicPr>
            <a:picLocks noChangeAspect="1"/>
          </p:cNvPicPr>
          <p:nvPr/>
        </p:nvPicPr>
        <p:blipFill>
          <a:blip r:embed="rId2"/>
          <a:stretch>
            <a:fillRect/>
          </a:stretch>
        </p:blipFill>
        <p:spPr>
          <a:xfrm>
            <a:off x="895351" y="1030708"/>
            <a:ext cx="8150038" cy="5715214"/>
          </a:xfrm>
          <a:prstGeom prst="rect">
            <a:avLst/>
          </a:prstGeom>
        </p:spPr>
      </p:pic>
    </p:spTree>
    <p:extLst>
      <p:ext uri="{BB962C8B-B14F-4D97-AF65-F5344CB8AC3E}">
        <p14:creationId xmlns:p14="http://schemas.microsoft.com/office/powerpoint/2010/main" val="37819272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graphicFrame>
        <p:nvGraphicFramePr>
          <p:cNvPr id="3" name="Segnaposto contenuto 3">
            <a:extLst>
              <a:ext uri="{FF2B5EF4-FFF2-40B4-BE49-F238E27FC236}">
                <a16:creationId xmlns:a16="http://schemas.microsoft.com/office/drawing/2014/main" id="{81C0A590-CE02-160F-C80F-342A7B858255}"/>
              </a:ext>
            </a:extLst>
          </p:cNvPr>
          <p:cNvGraphicFramePr>
            <a:graphicFrameLocks/>
          </p:cNvGraphicFramePr>
          <p:nvPr>
            <p:extLst>
              <p:ext uri="{D42A27DB-BD31-4B8C-83A1-F6EECF244321}">
                <p14:modId xmlns:p14="http://schemas.microsoft.com/office/powerpoint/2010/main" val="926103780"/>
              </p:ext>
            </p:extLst>
          </p:nvPr>
        </p:nvGraphicFramePr>
        <p:xfrm>
          <a:off x="-2" y="-853610"/>
          <a:ext cx="6567918" cy="2932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Segnaposto contenuto 3">
            <a:extLst>
              <a:ext uri="{FF2B5EF4-FFF2-40B4-BE49-F238E27FC236}">
                <a16:creationId xmlns:a16="http://schemas.microsoft.com/office/drawing/2014/main" id="{F247840E-238D-9FAB-E75D-1CDB37DE7587}"/>
              </a:ext>
            </a:extLst>
          </p:cNvPr>
          <p:cNvGraphicFramePr>
            <a:graphicFrameLocks/>
          </p:cNvGraphicFramePr>
          <p:nvPr>
            <p:extLst>
              <p:ext uri="{D42A27DB-BD31-4B8C-83A1-F6EECF244321}">
                <p14:modId xmlns:p14="http://schemas.microsoft.com/office/powerpoint/2010/main" val="651089290"/>
              </p:ext>
            </p:extLst>
          </p:nvPr>
        </p:nvGraphicFramePr>
        <p:xfrm>
          <a:off x="4031240" y="2535798"/>
          <a:ext cx="5438365"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CasellaDiTesto 6">
            <a:extLst>
              <a:ext uri="{FF2B5EF4-FFF2-40B4-BE49-F238E27FC236}">
                <a16:creationId xmlns:a16="http://schemas.microsoft.com/office/drawing/2014/main" id="{32562031-50B9-1619-0EEF-7D79384FD2FE}"/>
              </a:ext>
            </a:extLst>
          </p:cNvPr>
          <p:cNvSpPr txBox="1"/>
          <p:nvPr/>
        </p:nvSpPr>
        <p:spPr>
          <a:xfrm>
            <a:off x="6910874" y="427828"/>
            <a:ext cx="1707776" cy="36933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r>
              <a:rPr lang="it-IT" dirty="0"/>
              <a:t>Analisi scenario</a:t>
            </a:r>
          </a:p>
        </p:txBody>
      </p:sp>
      <p:sp>
        <p:nvSpPr>
          <p:cNvPr id="8" name="CasellaDiTesto 7">
            <a:extLst>
              <a:ext uri="{FF2B5EF4-FFF2-40B4-BE49-F238E27FC236}">
                <a16:creationId xmlns:a16="http://schemas.microsoft.com/office/drawing/2014/main" id="{4EC8A173-5B24-AC9D-808F-170B41DEE54B}"/>
              </a:ext>
            </a:extLst>
          </p:cNvPr>
          <p:cNvSpPr txBox="1"/>
          <p:nvPr/>
        </p:nvSpPr>
        <p:spPr>
          <a:xfrm>
            <a:off x="896123" y="4157146"/>
            <a:ext cx="2387834" cy="36933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r>
              <a:rPr lang="it-IT" dirty="0"/>
              <a:t>Cambiamenti scenario</a:t>
            </a:r>
          </a:p>
        </p:txBody>
      </p:sp>
    </p:spTree>
    <p:extLst>
      <p:ext uri="{BB962C8B-B14F-4D97-AF65-F5344CB8AC3E}">
        <p14:creationId xmlns:p14="http://schemas.microsoft.com/office/powerpoint/2010/main" val="3664871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u="sng" dirty="0"/>
          </a:p>
        </p:txBody>
      </p:sp>
      <p:sp>
        <p:nvSpPr>
          <p:cNvPr id="2" name="Segnaposto contenuto 2">
            <a:extLst>
              <a:ext uri="{FF2B5EF4-FFF2-40B4-BE49-F238E27FC236}">
                <a16:creationId xmlns:a16="http://schemas.microsoft.com/office/drawing/2014/main" id="{0CABB23F-612D-FF45-F5B7-B428E0BEF41D}"/>
              </a:ext>
            </a:extLst>
          </p:cNvPr>
          <p:cNvSpPr txBox="1">
            <a:spLocks/>
          </p:cNvSpPr>
          <p:nvPr/>
        </p:nvSpPr>
        <p:spPr>
          <a:xfrm>
            <a:off x="425487" y="631647"/>
            <a:ext cx="9014124" cy="5912656"/>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en-US" b="1" dirty="0">
                <a:latin typeface="+mj-lt"/>
              </a:rPr>
              <a:t>Diesel:</a:t>
            </a:r>
            <a:r>
              <a:rPr lang="en-US" dirty="0">
                <a:latin typeface="+mj-lt"/>
              </a:rPr>
              <a:t> Enjoy Before Returning – </a:t>
            </a:r>
            <a:r>
              <a:rPr lang="en-US" b="1" dirty="0" err="1">
                <a:latin typeface="+mj-lt"/>
              </a:rPr>
              <a:t>Agenzia</a:t>
            </a:r>
            <a:r>
              <a:rPr lang="en-US" b="1" dirty="0">
                <a:latin typeface="+mj-lt"/>
              </a:rPr>
              <a:t>:</a:t>
            </a:r>
            <a:r>
              <a:rPr lang="en-US" dirty="0">
                <a:latin typeface="+mj-lt"/>
              </a:rPr>
              <a:t> Publicis Italia</a:t>
            </a:r>
          </a:p>
          <a:p>
            <a:pPr>
              <a:lnSpc>
                <a:spcPct val="160000"/>
              </a:lnSpc>
            </a:pPr>
            <a:r>
              <a:rPr lang="it-IT" dirty="0">
                <a:latin typeface="+mj-lt"/>
                <a:hlinkClick r:id="rId2"/>
              </a:rPr>
              <a:t>https://www.youtube.com/watch?v=pwse9anJygI</a:t>
            </a:r>
            <a:endParaRPr lang="it-IT" dirty="0">
              <a:latin typeface="+mj-lt"/>
            </a:endParaRPr>
          </a:p>
          <a:p>
            <a:pPr>
              <a:lnSpc>
                <a:spcPct val="160000"/>
              </a:lnSpc>
            </a:pPr>
            <a:endParaRPr lang="it-IT" dirty="0">
              <a:latin typeface="+mj-lt"/>
            </a:endParaRPr>
          </a:p>
          <a:p>
            <a:pPr>
              <a:lnSpc>
                <a:spcPct val="160000"/>
              </a:lnSpc>
            </a:pPr>
            <a:r>
              <a:rPr lang="it-IT" b="1" dirty="0">
                <a:latin typeface="+mj-lt"/>
              </a:rPr>
              <a:t>Burger King:</a:t>
            </a:r>
            <a:r>
              <a:rPr lang="it-IT" dirty="0">
                <a:latin typeface="+mj-lt"/>
              </a:rPr>
              <a:t> Stevenage Challenge – </a:t>
            </a:r>
            <a:r>
              <a:rPr lang="it-IT" b="1" dirty="0">
                <a:latin typeface="+mj-lt"/>
              </a:rPr>
              <a:t>Agenzia:</a:t>
            </a:r>
            <a:r>
              <a:rPr lang="it-IT" dirty="0">
                <a:latin typeface="+mj-lt"/>
              </a:rPr>
              <a:t> David Madrid.</a:t>
            </a:r>
          </a:p>
          <a:p>
            <a:pPr>
              <a:lnSpc>
                <a:spcPct val="160000"/>
              </a:lnSpc>
            </a:pPr>
            <a:r>
              <a:rPr lang="it-IT" dirty="0">
                <a:latin typeface="+mj-lt"/>
                <a:hlinkClick r:id="rId3"/>
              </a:rPr>
              <a:t>https://www.youtube.com/watch?v=Bp6c04Iv6UI</a:t>
            </a:r>
            <a:endParaRPr lang="it-IT" dirty="0">
              <a:latin typeface="+mj-lt"/>
            </a:endParaRPr>
          </a:p>
          <a:p>
            <a:pPr marL="0" indent="0">
              <a:lnSpc>
                <a:spcPct val="160000"/>
              </a:lnSpc>
              <a:buFont typeface="Arial" panose="020B0604020202020204" pitchFamily="34" charset="0"/>
              <a:buNone/>
            </a:pPr>
            <a:r>
              <a:rPr lang="it-IT" dirty="0">
                <a:latin typeface="+mj-lt"/>
              </a:rPr>
              <a:t>In contemporanea con l’uscita di FIFA 20, sui canali social ufficiali di Burger King UK è stata presentata la</a:t>
            </a:r>
            <a:r>
              <a:rPr lang="it-IT" b="1" dirty="0">
                <a:latin typeface="+mj-lt"/>
              </a:rPr>
              <a:t> Stevenage Challenge</a:t>
            </a:r>
            <a:r>
              <a:rPr lang="it-IT" dirty="0">
                <a:latin typeface="+mj-lt"/>
              </a:rPr>
              <a:t> e i videogiocatori di tutto il mondo sono stati sfidati a trasformare il piccolo club di quarta divisione inglese nella più grande squadra del mondo online, con la possibilità di ingaggiare e schierare top player del calibro di Kylian </a:t>
            </a:r>
            <a:r>
              <a:rPr lang="it-IT" dirty="0" err="1">
                <a:latin typeface="+mj-lt"/>
              </a:rPr>
              <a:t>Mbappè</a:t>
            </a:r>
            <a:r>
              <a:rPr lang="it-IT" dirty="0">
                <a:latin typeface="+mj-lt"/>
              </a:rPr>
              <a:t>, Cristiano Ronaldo, Lionel Messi e Neymar.</a:t>
            </a:r>
          </a:p>
          <a:p>
            <a:pPr marL="0" indent="0">
              <a:lnSpc>
                <a:spcPct val="160000"/>
              </a:lnSpc>
              <a:buFont typeface="Arial" panose="020B0604020202020204" pitchFamily="34" charset="0"/>
              <a:buNone/>
            </a:pPr>
            <a:endParaRPr lang="it-IT" dirty="0">
              <a:latin typeface="+mj-lt"/>
            </a:endParaRPr>
          </a:p>
          <a:p>
            <a:pPr>
              <a:lnSpc>
                <a:spcPct val="160000"/>
              </a:lnSpc>
            </a:pPr>
            <a:endParaRPr lang="en-US" dirty="0">
              <a:latin typeface="+mj-lt"/>
            </a:endParaRPr>
          </a:p>
          <a:p>
            <a:pPr>
              <a:lnSpc>
                <a:spcPct val="160000"/>
              </a:lnSpc>
            </a:pPr>
            <a:endParaRPr lang="en-US" dirty="0">
              <a:latin typeface="+mj-lt"/>
            </a:endParaRPr>
          </a:p>
          <a:p>
            <a:pPr>
              <a:lnSpc>
                <a:spcPct val="160000"/>
              </a:lnSpc>
            </a:pPr>
            <a:endParaRPr lang="en-US" dirty="0">
              <a:latin typeface="+mj-lt"/>
            </a:endParaRPr>
          </a:p>
          <a:p>
            <a:pPr>
              <a:lnSpc>
                <a:spcPct val="160000"/>
              </a:lnSpc>
            </a:pPr>
            <a:endParaRPr lang="en-US" dirty="0">
              <a:latin typeface="+mj-lt"/>
            </a:endParaRPr>
          </a:p>
          <a:p>
            <a:endParaRPr lang="it-IT" dirty="0"/>
          </a:p>
          <a:p>
            <a:endParaRPr lang="it-IT" dirty="0"/>
          </a:p>
        </p:txBody>
      </p:sp>
    </p:spTree>
    <p:extLst>
      <p:ext uri="{BB962C8B-B14F-4D97-AF65-F5344CB8AC3E}">
        <p14:creationId xmlns:p14="http://schemas.microsoft.com/office/powerpoint/2010/main" val="19363895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6D426883-80B3-9D69-9C2A-677A4F189289}"/>
              </a:ext>
            </a:extLst>
          </p:cNvPr>
          <p:cNvSpPr txBox="1"/>
          <p:nvPr/>
        </p:nvSpPr>
        <p:spPr>
          <a:xfrm>
            <a:off x="2999030" y="1006946"/>
            <a:ext cx="8910470" cy="5355312"/>
          </a:xfrm>
          <a:prstGeom prst="rect">
            <a:avLst/>
          </a:prstGeom>
          <a:noFill/>
        </p:spPr>
        <p:txBody>
          <a:bodyPr wrap="square">
            <a:spAutoFit/>
          </a:bodyPr>
          <a:lstStyle/>
          <a:p>
            <a:pPr algn="l"/>
            <a:r>
              <a:rPr lang="it-IT" b="0" i="0" dirty="0">
                <a:solidFill>
                  <a:srgbClr val="0D0D0D"/>
                </a:solidFill>
                <a:effectLst/>
                <a:highlight>
                  <a:srgbClr val="FFFFFF"/>
                </a:highlight>
                <a:latin typeface="Söhne"/>
              </a:rPr>
              <a:t>L'individuazione degli obiettivi nella pianificazione della comunicazione è un processo fondamentale per garantire che ogni azione intrapresa sia mirata e contribuisca al raggiungimento dei risultati desiderati. Gli obiettivi forniscono una direzione chiara e un criterio per misurare il successo. Ecco una guida dettagliata per l'individuazione degli obiettivi nella pianificazione della comunicazione:</a:t>
            </a:r>
          </a:p>
          <a:p>
            <a:pPr algn="l"/>
            <a:r>
              <a:rPr lang="it-IT" b="1" i="0" dirty="0">
                <a:solidFill>
                  <a:srgbClr val="0D0D0D"/>
                </a:solidFill>
                <a:effectLst/>
                <a:highlight>
                  <a:srgbClr val="FFFFFF"/>
                </a:highlight>
                <a:latin typeface="Söhne"/>
              </a:rPr>
              <a:t>1. Allineamento con la Strategia Aziendale</a:t>
            </a:r>
          </a:p>
          <a:p>
            <a:pPr algn="l">
              <a:buFont typeface="Arial" panose="020B0604020202020204" pitchFamily="34" charset="0"/>
              <a:buChar char="•"/>
            </a:pPr>
            <a:r>
              <a:rPr lang="it-IT" b="1" i="0" dirty="0">
                <a:solidFill>
                  <a:srgbClr val="0D0D0D"/>
                </a:solidFill>
                <a:effectLst/>
                <a:highlight>
                  <a:srgbClr val="FFFFFF"/>
                </a:highlight>
                <a:latin typeface="Söhne"/>
              </a:rPr>
              <a:t>Coerenza con la missione e la visione:</a:t>
            </a:r>
            <a:r>
              <a:rPr lang="it-IT" b="0" i="0" dirty="0">
                <a:solidFill>
                  <a:srgbClr val="0D0D0D"/>
                </a:solidFill>
                <a:effectLst/>
                <a:highlight>
                  <a:srgbClr val="FFFFFF"/>
                </a:highlight>
                <a:latin typeface="Söhne"/>
              </a:rPr>
              <a:t> Gli obiettivi di comunicazione devono essere allineati con la missione e la visione complessiva dell'organizzazione. Devono riflettere e supportare la direzione strategica dell'azienda.</a:t>
            </a:r>
          </a:p>
          <a:p>
            <a:pPr algn="l">
              <a:buFont typeface="Arial" panose="020B0604020202020204" pitchFamily="34" charset="0"/>
              <a:buChar char="•"/>
            </a:pPr>
            <a:r>
              <a:rPr lang="it-IT" b="1" i="0" dirty="0">
                <a:solidFill>
                  <a:srgbClr val="0D0D0D"/>
                </a:solidFill>
                <a:effectLst/>
                <a:highlight>
                  <a:srgbClr val="FFFFFF"/>
                </a:highlight>
                <a:latin typeface="Söhne"/>
              </a:rPr>
              <a:t>Supporto agli obiettivi aziendali:</a:t>
            </a:r>
            <a:r>
              <a:rPr lang="it-IT" b="0" i="0" dirty="0">
                <a:solidFill>
                  <a:srgbClr val="0D0D0D"/>
                </a:solidFill>
                <a:effectLst/>
                <a:highlight>
                  <a:srgbClr val="FFFFFF"/>
                </a:highlight>
                <a:latin typeface="Söhne"/>
              </a:rPr>
              <a:t> Identificare come gli obiettivi di comunicazione contribuiranno a raggiungere gli obiettivi aziendali più ampi, come l'aumento delle vendite, l'espansione del mercato, o il miglioramento della reputazione.</a:t>
            </a:r>
          </a:p>
          <a:p>
            <a:pPr algn="l"/>
            <a:r>
              <a:rPr lang="it-IT" b="1" i="0" dirty="0">
                <a:solidFill>
                  <a:srgbClr val="0D0D0D"/>
                </a:solidFill>
                <a:effectLst/>
                <a:highlight>
                  <a:srgbClr val="FFFFFF"/>
                </a:highlight>
                <a:latin typeface="Söhne"/>
              </a:rPr>
              <a:t>2. Specificità degli Obiettivi</a:t>
            </a:r>
          </a:p>
          <a:p>
            <a:pPr algn="l">
              <a:buFont typeface="Arial" panose="020B0604020202020204" pitchFamily="34" charset="0"/>
              <a:buChar char="•"/>
            </a:pPr>
            <a:r>
              <a:rPr lang="it-IT" b="1" i="0" dirty="0">
                <a:solidFill>
                  <a:srgbClr val="0D0D0D"/>
                </a:solidFill>
                <a:effectLst/>
                <a:highlight>
                  <a:srgbClr val="FFFFFF"/>
                </a:highlight>
                <a:latin typeface="Söhne"/>
              </a:rPr>
              <a:t>Definizione chiara e precisa:</a:t>
            </a:r>
            <a:r>
              <a:rPr lang="it-IT" b="0" i="0" dirty="0">
                <a:solidFill>
                  <a:srgbClr val="0D0D0D"/>
                </a:solidFill>
                <a:effectLst/>
                <a:highlight>
                  <a:srgbClr val="FFFFFF"/>
                </a:highlight>
                <a:latin typeface="Söhne"/>
              </a:rPr>
              <a:t> Gli obiettivi devono essere definiti in modo chiaro e preciso. Devono rispondere a domande specifiche come "Cosa vogliamo ottenere?" e "Perché è importante?"</a:t>
            </a:r>
          </a:p>
          <a:p>
            <a:pPr algn="l">
              <a:buFont typeface="Arial" panose="020B0604020202020204" pitchFamily="34" charset="0"/>
              <a:buChar char="•"/>
            </a:pPr>
            <a:r>
              <a:rPr lang="it-IT" b="1" i="0" dirty="0">
                <a:solidFill>
                  <a:srgbClr val="0D0D0D"/>
                </a:solidFill>
                <a:effectLst/>
                <a:highlight>
                  <a:srgbClr val="FFFFFF"/>
                </a:highlight>
                <a:latin typeface="Söhne"/>
              </a:rPr>
              <a:t>SMART Goals:</a:t>
            </a:r>
            <a:r>
              <a:rPr lang="it-IT" b="0" i="0" dirty="0">
                <a:solidFill>
                  <a:srgbClr val="0D0D0D"/>
                </a:solidFill>
                <a:effectLst/>
                <a:highlight>
                  <a:srgbClr val="FFFFFF"/>
                </a:highlight>
                <a:latin typeface="Söhne"/>
              </a:rPr>
              <a:t> Utilizzare il modello SMART per definire gli obiettivi, assicurando che siano Specifici, Misurabili, </a:t>
            </a:r>
            <a:r>
              <a:rPr lang="it-IT" b="0" i="0" dirty="0" err="1">
                <a:solidFill>
                  <a:srgbClr val="0D0D0D"/>
                </a:solidFill>
                <a:effectLst/>
                <a:highlight>
                  <a:srgbClr val="FFFFFF"/>
                </a:highlight>
                <a:latin typeface="Söhne"/>
              </a:rPr>
              <a:t>Achievable</a:t>
            </a:r>
            <a:r>
              <a:rPr lang="it-IT" b="0" i="0" dirty="0">
                <a:solidFill>
                  <a:srgbClr val="0D0D0D"/>
                </a:solidFill>
                <a:effectLst/>
                <a:highlight>
                  <a:srgbClr val="FFFFFF"/>
                </a:highlight>
                <a:latin typeface="Söhne"/>
              </a:rPr>
              <a:t> (raggiungibili), Rilevanti e Tempificati (con una scadenza temporale definita).</a:t>
            </a:r>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t-IT" sz="2800" b="1" dirty="0">
                <a:solidFill>
                  <a:schemeClr val="bg1"/>
                </a:solidFill>
              </a:rPr>
              <a:t>INDIVIDUAZIONE DEGLI OBIETTIVI</a:t>
            </a:r>
          </a:p>
        </p:txBody>
      </p:sp>
    </p:spTree>
    <p:extLst>
      <p:ext uri="{BB962C8B-B14F-4D97-AF65-F5344CB8AC3E}">
        <p14:creationId xmlns:p14="http://schemas.microsoft.com/office/powerpoint/2010/main" val="6736599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8FFD07A4-C63D-24D1-D742-B84F3FD85FE9}"/>
              </a:ext>
            </a:extLst>
          </p:cNvPr>
          <p:cNvSpPr txBox="1"/>
          <p:nvPr/>
        </p:nvSpPr>
        <p:spPr>
          <a:xfrm>
            <a:off x="2933353" y="948868"/>
            <a:ext cx="8709660" cy="5509200"/>
          </a:xfrm>
          <a:prstGeom prst="rect">
            <a:avLst/>
          </a:prstGeom>
          <a:noFill/>
        </p:spPr>
        <p:txBody>
          <a:bodyPr wrap="square" rtlCol="0">
            <a:spAutoFit/>
          </a:bodyPr>
          <a:lstStyle/>
          <a:p>
            <a:pPr algn="l"/>
            <a:r>
              <a:rPr lang="it-IT" sz="1600" b="0" i="0" dirty="0">
                <a:solidFill>
                  <a:srgbClr val="0D0D0D"/>
                </a:solidFill>
                <a:effectLst/>
                <a:highlight>
                  <a:srgbClr val="FFFFFF"/>
                </a:highlight>
                <a:latin typeface="Söhne"/>
              </a:rPr>
              <a:t>La comunicazione efficace è una componente cruciale in vari ambiti, tra cui il marketing, la gestione aziendale, le relazioni pubbliche e la comunicazione interpersonale. La pianificazione della comunicazione e l'adozione di tecniche appropriate sono fondamentali per garantire che il messaggio venga trasmesso correttamente e raggiunga il pubblico desiderato. </a:t>
            </a:r>
          </a:p>
          <a:p>
            <a:pPr algn="l"/>
            <a:endParaRPr lang="it-IT" sz="1600" b="0" i="0" dirty="0">
              <a:solidFill>
                <a:srgbClr val="0D0D0D"/>
              </a:solidFill>
              <a:effectLst/>
              <a:highlight>
                <a:srgbClr val="FFFFFF"/>
              </a:highlight>
              <a:latin typeface="Söhne"/>
            </a:endParaRPr>
          </a:p>
          <a:p>
            <a:pPr algn="l"/>
            <a:r>
              <a:rPr lang="it-IT" sz="1600" b="1" i="0" dirty="0">
                <a:solidFill>
                  <a:srgbClr val="0D0D0D"/>
                </a:solidFill>
                <a:effectLst/>
                <a:highlight>
                  <a:srgbClr val="FFFFFF"/>
                </a:highlight>
                <a:latin typeface="Söhne"/>
              </a:rPr>
              <a:t>Pianificazione della Comunicazione</a:t>
            </a:r>
          </a:p>
          <a:p>
            <a:pPr algn="l"/>
            <a:r>
              <a:rPr lang="it-IT" sz="1600" b="1" i="0" dirty="0">
                <a:solidFill>
                  <a:srgbClr val="0D0D0D"/>
                </a:solidFill>
                <a:effectLst/>
                <a:highlight>
                  <a:srgbClr val="FFFFFF"/>
                </a:highlight>
                <a:latin typeface="Söhne"/>
              </a:rPr>
              <a:t>1. Analisi del contesto:</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1" i="0" dirty="0">
                <a:solidFill>
                  <a:srgbClr val="0D0D0D"/>
                </a:solidFill>
                <a:effectLst/>
                <a:highlight>
                  <a:srgbClr val="FFFFFF"/>
                </a:highlight>
                <a:latin typeface="Söhne"/>
              </a:rPr>
              <a:t>Scopo e obiettivi:</a:t>
            </a:r>
            <a:r>
              <a:rPr lang="it-IT" sz="1600" b="0" i="0" dirty="0">
                <a:solidFill>
                  <a:srgbClr val="0D0D0D"/>
                </a:solidFill>
                <a:effectLst/>
                <a:highlight>
                  <a:srgbClr val="FFFFFF"/>
                </a:highlight>
                <a:latin typeface="Söhne"/>
              </a:rPr>
              <a:t> Determinare il motivo della comunicazione e quali obiettivi specifici si vogliono raggiungere (es. aumentare la consapevolezza del marchio, informare, persuadere).</a:t>
            </a:r>
          </a:p>
          <a:p>
            <a:pPr algn="l">
              <a:buFont typeface="Arial" panose="020B0604020202020204" pitchFamily="34" charset="0"/>
              <a:buChar char="•"/>
            </a:pPr>
            <a:r>
              <a:rPr lang="it-IT" sz="1600" b="1" i="0" dirty="0">
                <a:solidFill>
                  <a:srgbClr val="0D0D0D"/>
                </a:solidFill>
                <a:effectLst/>
                <a:highlight>
                  <a:srgbClr val="FFFFFF"/>
                </a:highlight>
                <a:latin typeface="Söhne"/>
              </a:rPr>
              <a:t>Pubblico target:</a:t>
            </a:r>
            <a:r>
              <a:rPr lang="it-IT" sz="1600" b="0" i="0" dirty="0">
                <a:solidFill>
                  <a:srgbClr val="0D0D0D"/>
                </a:solidFill>
                <a:effectLst/>
                <a:highlight>
                  <a:srgbClr val="FFFFFF"/>
                </a:highlight>
                <a:latin typeface="Söhne"/>
              </a:rPr>
              <a:t> Identificare il pubblico di riferimento in termini di demografia, psicografia, bisogni e preferenze. Comprendere chi è il destinatario del messaggio aiuta a modellare la comunicazione in modo appropriato.</a:t>
            </a:r>
          </a:p>
          <a:p>
            <a:pPr algn="l"/>
            <a:r>
              <a:rPr lang="it-IT" sz="1600" b="1" i="0" dirty="0">
                <a:solidFill>
                  <a:srgbClr val="0D0D0D"/>
                </a:solidFill>
                <a:effectLst/>
                <a:highlight>
                  <a:srgbClr val="FFFFFF"/>
                </a:highlight>
                <a:latin typeface="Söhne"/>
              </a:rPr>
              <a:t>2. Sviluppo del messaggio:</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1" i="0" dirty="0">
                <a:solidFill>
                  <a:srgbClr val="0D0D0D"/>
                </a:solidFill>
                <a:effectLst/>
                <a:highlight>
                  <a:srgbClr val="FFFFFF"/>
                </a:highlight>
                <a:latin typeface="Söhne"/>
              </a:rPr>
              <a:t>Chiarezza e coerenza:</a:t>
            </a:r>
            <a:r>
              <a:rPr lang="it-IT" sz="1600" b="0" i="0" dirty="0">
                <a:solidFill>
                  <a:srgbClr val="0D0D0D"/>
                </a:solidFill>
                <a:effectLst/>
                <a:highlight>
                  <a:srgbClr val="FFFFFF"/>
                </a:highlight>
                <a:latin typeface="Söhne"/>
              </a:rPr>
              <a:t> Assicurarsi che il messaggio sia chiaro, coerente e allineato con gli obiettivi comunicativi. Deve essere facilmente comprensibile e rilevante per il pubblico.</a:t>
            </a:r>
          </a:p>
          <a:p>
            <a:pPr algn="l">
              <a:buFont typeface="Arial" panose="020B0604020202020204" pitchFamily="34" charset="0"/>
              <a:buChar char="•"/>
            </a:pPr>
            <a:r>
              <a:rPr lang="it-IT" sz="1600" b="1" i="0" dirty="0">
                <a:solidFill>
                  <a:srgbClr val="0D0D0D"/>
                </a:solidFill>
                <a:effectLst/>
                <a:highlight>
                  <a:srgbClr val="FFFFFF"/>
                </a:highlight>
                <a:latin typeface="Söhne"/>
              </a:rPr>
              <a:t>Tono e stile:</a:t>
            </a:r>
            <a:r>
              <a:rPr lang="it-IT" sz="1600" b="0" i="0" dirty="0">
                <a:solidFill>
                  <a:srgbClr val="0D0D0D"/>
                </a:solidFill>
                <a:effectLst/>
                <a:highlight>
                  <a:srgbClr val="FFFFFF"/>
                </a:highlight>
                <a:latin typeface="Söhne"/>
              </a:rPr>
              <a:t> Adattare il tono (formale, informale, amichevole, professionale) e lo stile del messaggio in base al pubblico e al contesto.</a:t>
            </a:r>
          </a:p>
          <a:p>
            <a:pPr algn="l"/>
            <a:r>
              <a:rPr lang="it-IT" sz="1600" b="1" i="0" dirty="0">
                <a:solidFill>
                  <a:srgbClr val="0D0D0D"/>
                </a:solidFill>
                <a:effectLst/>
                <a:highlight>
                  <a:srgbClr val="FFFFFF"/>
                </a:highlight>
                <a:latin typeface="Söhne"/>
              </a:rPr>
              <a:t>3. Canali di comunicazione:</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1" i="0" dirty="0">
                <a:solidFill>
                  <a:srgbClr val="0D0D0D"/>
                </a:solidFill>
                <a:effectLst/>
                <a:highlight>
                  <a:srgbClr val="FFFFFF"/>
                </a:highlight>
                <a:latin typeface="Söhne"/>
              </a:rPr>
              <a:t>Selezione dei canali:</a:t>
            </a:r>
            <a:r>
              <a:rPr lang="it-IT" sz="1600" b="0" i="0" dirty="0">
                <a:solidFill>
                  <a:srgbClr val="0D0D0D"/>
                </a:solidFill>
                <a:effectLst/>
                <a:highlight>
                  <a:srgbClr val="FFFFFF"/>
                </a:highlight>
                <a:latin typeface="Söhne"/>
              </a:rPr>
              <a:t> Scegliere i canali appropriati (es. email, social media, pubblicità, comunicati stampa) in base al pubblico target e alla natura del messaggio.</a:t>
            </a:r>
          </a:p>
          <a:p>
            <a:pPr algn="l">
              <a:buFont typeface="Arial" panose="020B0604020202020204" pitchFamily="34" charset="0"/>
              <a:buChar char="•"/>
            </a:pPr>
            <a:r>
              <a:rPr lang="it-IT" sz="1600" b="1" i="0" dirty="0">
                <a:solidFill>
                  <a:srgbClr val="0D0D0D"/>
                </a:solidFill>
                <a:effectLst/>
                <a:highlight>
                  <a:srgbClr val="FFFFFF"/>
                </a:highlight>
                <a:latin typeface="Söhne"/>
              </a:rPr>
              <a:t>Integrazione multicanale:</a:t>
            </a:r>
            <a:r>
              <a:rPr lang="it-IT" sz="1600" b="0" i="0" dirty="0">
                <a:solidFill>
                  <a:srgbClr val="0D0D0D"/>
                </a:solidFill>
                <a:effectLst/>
                <a:highlight>
                  <a:srgbClr val="FFFFFF"/>
                </a:highlight>
                <a:latin typeface="Söhne"/>
              </a:rPr>
              <a:t> Utilizzare una combinazione di canali per raggiungere un pubblico più ampio e rafforzare il messaggio.</a:t>
            </a:r>
          </a:p>
        </p:txBody>
      </p:sp>
      <p:sp>
        <p:nvSpPr>
          <p:cNvPr id="2" name="CasellaDiTesto 1">
            <a:extLst>
              <a:ext uri="{FF2B5EF4-FFF2-40B4-BE49-F238E27FC236}">
                <a16:creationId xmlns:a16="http://schemas.microsoft.com/office/drawing/2014/main" id="{324D640A-4719-5160-5ACF-3510B0BDCA53}"/>
              </a:ext>
            </a:extLst>
          </p:cNvPr>
          <p:cNvSpPr txBox="1"/>
          <p:nvPr/>
        </p:nvSpPr>
        <p:spPr>
          <a:xfrm>
            <a:off x="2933353" y="104818"/>
            <a:ext cx="6609657" cy="461665"/>
          </a:xfrm>
          <a:prstGeom prst="rect">
            <a:avLst/>
          </a:prstGeom>
          <a:noFill/>
        </p:spPr>
        <p:txBody>
          <a:bodyPr wrap="square" rtlCol="0">
            <a:spAutoFit/>
          </a:bodyPr>
          <a:lstStyle/>
          <a:p>
            <a:r>
              <a:rPr lang="it-IT" sz="2400" b="1" dirty="0"/>
              <a:t>INTRODUZIONE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6D426883-80B3-9D69-9C2A-677A4F189289}"/>
              </a:ext>
            </a:extLst>
          </p:cNvPr>
          <p:cNvSpPr txBox="1"/>
          <p:nvPr/>
        </p:nvSpPr>
        <p:spPr>
          <a:xfrm>
            <a:off x="2837666" y="197346"/>
            <a:ext cx="9184006" cy="6463308"/>
          </a:xfrm>
          <a:prstGeom prst="rect">
            <a:avLst/>
          </a:prstGeom>
          <a:noFill/>
        </p:spPr>
        <p:txBody>
          <a:bodyPr wrap="square">
            <a:spAutoFit/>
          </a:bodyPr>
          <a:lstStyle/>
          <a:p>
            <a:pPr algn="l"/>
            <a:r>
              <a:rPr lang="it-IT" b="1" i="0" dirty="0">
                <a:solidFill>
                  <a:srgbClr val="0D0D0D"/>
                </a:solidFill>
                <a:effectLst/>
                <a:highlight>
                  <a:srgbClr val="FFFFFF"/>
                </a:highlight>
                <a:latin typeface="Söhne"/>
              </a:rPr>
              <a:t>3. Tipologie di Obiettivi di Comunicazione</a:t>
            </a:r>
          </a:p>
          <a:p>
            <a:pPr algn="l">
              <a:buFont typeface="Arial" panose="020B0604020202020204" pitchFamily="34" charset="0"/>
              <a:buChar char="•"/>
            </a:pPr>
            <a:r>
              <a:rPr lang="it-IT" b="1" i="0" dirty="0">
                <a:solidFill>
                  <a:srgbClr val="0D0D0D"/>
                </a:solidFill>
                <a:effectLst/>
                <a:highlight>
                  <a:srgbClr val="FFFFFF"/>
                </a:highlight>
                <a:latin typeface="Söhne"/>
              </a:rPr>
              <a:t>Obiettivi informativi:</a:t>
            </a:r>
            <a:r>
              <a:rPr lang="it-IT" b="0" i="0" dirty="0">
                <a:solidFill>
                  <a:srgbClr val="0D0D0D"/>
                </a:solidFill>
                <a:effectLst/>
                <a:highlight>
                  <a:srgbClr val="FFFFFF"/>
                </a:highlight>
                <a:latin typeface="Söhne"/>
              </a:rPr>
              <a:t> Aumentare la consapevolezza su un tema, prodotto o servizio. Ad esempio, informare il pubblico riguardo a un nuovo prodotto o aggiornamenti aziendali.</a:t>
            </a:r>
          </a:p>
          <a:p>
            <a:pPr algn="l">
              <a:buFont typeface="Arial" panose="020B0604020202020204" pitchFamily="34" charset="0"/>
              <a:buChar char="•"/>
            </a:pPr>
            <a:r>
              <a:rPr lang="it-IT" b="1" i="0" dirty="0">
                <a:solidFill>
                  <a:srgbClr val="0D0D0D"/>
                </a:solidFill>
                <a:effectLst/>
                <a:highlight>
                  <a:srgbClr val="FFFFFF"/>
                </a:highlight>
                <a:latin typeface="Söhne"/>
              </a:rPr>
              <a:t>Obiettivi persuasivi:</a:t>
            </a:r>
            <a:r>
              <a:rPr lang="it-IT" b="0" i="0" dirty="0">
                <a:solidFill>
                  <a:srgbClr val="0D0D0D"/>
                </a:solidFill>
                <a:effectLst/>
                <a:highlight>
                  <a:srgbClr val="FFFFFF"/>
                </a:highlight>
                <a:latin typeface="Söhne"/>
              </a:rPr>
              <a:t> Influenzare le opinioni, atteggiamenti o comportamenti del pubblico. Ad esempio, convincere i clienti a preferire il proprio prodotto rispetto a quello dei concorrenti.</a:t>
            </a:r>
          </a:p>
          <a:p>
            <a:pPr algn="l">
              <a:buFont typeface="Arial" panose="020B0604020202020204" pitchFamily="34" charset="0"/>
              <a:buChar char="•"/>
            </a:pPr>
            <a:r>
              <a:rPr lang="it-IT" b="1" i="0" dirty="0">
                <a:solidFill>
                  <a:srgbClr val="0D0D0D"/>
                </a:solidFill>
                <a:effectLst/>
                <a:highlight>
                  <a:srgbClr val="FFFFFF"/>
                </a:highlight>
                <a:latin typeface="Söhne"/>
              </a:rPr>
              <a:t>Obiettivi relazionali:</a:t>
            </a:r>
            <a:r>
              <a:rPr lang="it-IT" b="0" i="0" dirty="0">
                <a:solidFill>
                  <a:srgbClr val="0D0D0D"/>
                </a:solidFill>
                <a:effectLst/>
                <a:highlight>
                  <a:srgbClr val="FFFFFF"/>
                </a:highlight>
                <a:latin typeface="Söhne"/>
              </a:rPr>
              <a:t> Costruire e mantenere relazioni positive con i vari stakeholder. Ad esempio, migliorare la soddisfazione dei clienti o rafforzare le relazioni con i partner commerciali.</a:t>
            </a:r>
          </a:p>
          <a:p>
            <a:pPr algn="l">
              <a:buFont typeface="Arial" panose="020B0604020202020204" pitchFamily="34" charset="0"/>
              <a:buChar char="•"/>
            </a:pPr>
            <a:r>
              <a:rPr lang="it-IT" b="1" i="0" dirty="0">
                <a:solidFill>
                  <a:srgbClr val="0D0D0D"/>
                </a:solidFill>
                <a:effectLst/>
                <a:highlight>
                  <a:srgbClr val="FFFFFF"/>
                </a:highlight>
                <a:latin typeface="Söhne"/>
              </a:rPr>
              <a:t>Obiettivi di coinvolgimento:</a:t>
            </a:r>
            <a:r>
              <a:rPr lang="it-IT" b="0" i="0" dirty="0">
                <a:solidFill>
                  <a:srgbClr val="0D0D0D"/>
                </a:solidFill>
                <a:effectLst/>
                <a:highlight>
                  <a:srgbClr val="FFFFFF"/>
                </a:highlight>
                <a:latin typeface="Söhne"/>
              </a:rPr>
              <a:t> Incentivare la partecipazione attiva del pubblico. Ad esempio, promuovere la condivisione di contenuti sui social media o incoraggiare la partecipazione a eventi.</a:t>
            </a:r>
          </a:p>
          <a:p>
            <a:pPr algn="l"/>
            <a:r>
              <a:rPr lang="it-IT" b="1" i="0" dirty="0">
                <a:solidFill>
                  <a:srgbClr val="0D0D0D"/>
                </a:solidFill>
                <a:effectLst/>
                <a:highlight>
                  <a:srgbClr val="FFFFFF"/>
                </a:highlight>
                <a:latin typeface="Söhne"/>
              </a:rPr>
              <a:t>4. Identificazione del Pubblico di Riferimento</a:t>
            </a:r>
          </a:p>
          <a:p>
            <a:pPr algn="l">
              <a:buFont typeface="Arial" panose="020B0604020202020204" pitchFamily="34" charset="0"/>
              <a:buChar char="•"/>
            </a:pPr>
            <a:r>
              <a:rPr lang="it-IT" b="1" i="0" dirty="0">
                <a:solidFill>
                  <a:srgbClr val="0D0D0D"/>
                </a:solidFill>
                <a:effectLst/>
                <a:highlight>
                  <a:srgbClr val="FFFFFF"/>
                </a:highlight>
                <a:latin typeface="Söhne"/>
              </a:rPr>
              <a:t>Segmentazione del pubblico:</a:t>
            </a:r>
            <a:r>
              <a:rPr lang="it-IT" b="0" i="0" dirty="0">
                <a:solidFill>
                  <a:srgbClr val="0D0D0D"/>
                </a:solidFill>
                <a:effectLst/>
                <a:highlight>
                  <a:srgbClr val="FFFFFF"/>
                </a:highlight>
                <a:latin typeface="Söhne"/>
              </a:rPr>
              <a:t> Identificare chiaramente chi è il pubblico target. Questo può includere clienti, dipendenti, investitori, media, comunità locali, ecc.</a:t>
            </a:r>
          </a:p>
          <a:p>
            <a:pPr algn="l">
              <a:buFont typeface="Arial" panose="020B0604020202020204" pitchFamily="34" charset="0"/>
              <a:buChar char="•"/>
            </a:pPr>
            <a:r>
              <a:rPr lang="it-IT" b="1" i="0" dirty="0">
                <a:solidFill>
                  <a:srgbClr val="0D0D0D"/>
                </a:solidFill>
                <a:effectLst/>
                <a:highlight>
                  <a:srgbClr val="FFFFFF"/>
                </a:highlight>
                <a:latin typeface="Söhne"/>
              </a:rPr>
              <a:t>Comprensione dei bisogni e delle aspettative:</a:t>
            </a:r>
            <a:r>
              <a:rPr lang="it-IT" b="0" i="0" dirty="0">
                <a:solidFill>
                  <a:srgbClr val="0D0D0D"/>
                </a:solidFill>
                <a:effectLst/>
                <a:highlight>
                  <a:srgbClr val="FFFFFF"/>
                </a:highlight>
                <a:latin typeface="Söhne"/>
              </a:rPr>
              <a:t> Analizzare i bisogni, le aspettative e le preferenze del pubblico target per creare obiettivi che rispondano direttamente a queste caratteristiche.</a:t>
            </a:r>
          </a:p>
          <a:p>
            <a:pPr algn="l"/>
            <a:r>
              <a:rPr lang="it-IT" b="1" i="0" dirty="0">
                <a:solidFill>
                  <a:srgbClr val="0D0D0D"/>
                </a:solidFill>
                <a:effectLst/>
                <a:highlight>
                  <a:srgbClr val="FFFFFF"/>
                </a:highlight>
                <a:latin typeface="Söhne"/>
              </a:rPr>
              <a:t>5. Prioritizzazione degli Obiettivi</a:t>
            </a:r>
          </a:p>
          <a:p>
            <a:pPr algn="l">
              <a:buFont typeface="Arial" panose="020B0604020202020204" pitchFamily="34" charset="0"/>
              <a:buChar char="•"/>
            </a:pPr>
            <a:r>
              <a:rPr lang="it-IT" b="1" i="0" dirty="0">
                <a:solidFill>
                  <a:srgbClr val="0D0D0D"/>
                </a:solidFill>
                <a:effectLst/>
                <a:highlight>
                  <a:srgbClr val="FFFFFF"/>
                </a:highlight>
                <a:latin typeface="Söhne"/>
              </a:rPr>
              <a:t>Valutazione dell'importanza e dell'urgenza:</a:t>
            </a:r>
            <a:r>
              <a:rPr lang="it-IT" b="0" i="0" dirty="0">
                <a:solidFill>
                  <a:srgbClr val="0D0D0D"/>
                </a:solidFill>
                <a:effectLst/>
                <a:highlight>
                  <a:srgbClr val="FFFFFF"/>
                </a:highlight>
                <a:latin typeface="Söhne"/>
              </a:rPr>
              <a:t> Determinare quali obiettivi sono più cruciali per il successo a breve e lungo termine. Questo aiuta a focalizzare le risorse e gli sforzi su ciò che è veramente importante.</a:t>
            </a:r>
          </a:p>
          <a:p>
            <a:pPr algn="l">
              <a:buFont typeface="Arial" panose="020B0604020202020204" pitchFamily="34" charset="0"/>
              <a:buChar char="•"/>
            </a:pPr>
            <a:r>
              <a:rPr lang="it-IT" b="1" i="0" dirty="0">
                <a:solidFill>
                  <a:srgbClr val="0D0D0D"/>
                </a:solidFill>
                <a:effectLst/>
                <a:highlight>
                  <a:srgbClr val="FFFFFF"/>
                </a:highlight>
                <a:latin typeface="Söhne"/>
              </a:rPr>
              <a:t>Sequenzialità e dipendenze:</a:t>
            </a:r>
            <a:r>
              <a:rPr lang="it-IT" b="0" i="0" dirty="0">
                <a:solidFill>
                  <a:srgbClr val="0D0D0D"/>
                </a:solidFill>
                <a:effectLst/>
                <a:highlight>
                  <a:srgbClr val="FFFFFF"/>
                </a:highlight>
                <a:latin typeface="Söhne"/>
              </a:rPr>
              <a:t> Identificare eventuali relazioni di dipendenza tra gli obiettivi, ad esempio, raggiungere un certo livello di consapevolezza prima di poter influenzare il comportamento.</a:t>
            </a:r>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t-IT" sz="2800" b="1" dirty="0">
                <a:solidFill>
                  <a:schemeClr val="bg1"/>
                </a:solidFill>
              </a:rPr>
              <a:t>INDIVIDUAZIONE DEGLI OBIETTIVI</a:t>
            </a:r>
          </a:p>
        </p:txBody>
      </p:sp>
    </p:spTree>
    <p:extLst>
      <p:ext uri="{BB962C8B-B14F-4D97-AF65-F5344CB8AC3E}">
        <p14:creationId xmlns:p14="http://schemas.microsoft.com/office/powerpoint/2010/main" val="40809164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6D426883-80B3-9D69-9C2A-677A4F189289}"/>
              </a:ext>
            </a:extLst>
          </p:cNvPr>
          <p:cNvSpPr txBox="1"/>
          <p:nvPr/>
        </p:nvSpPr>
        <p:spPr>
          <a:xfrm>
            <a:off x="2864560" y="476048"/>
            <a:ext cx="9184006" cy="5078313"/>
          </a:xfrm>
          <a:prstGeom prst="rect">
            <a:avLst/>
          </a:prstGeom>
          <a:noFill/>
        </p:spPr>
        <p:txBody>
          <a:bodyPr wrap="square">
            <a:spAutoFit/>
          </a:bodyPr>
          <a:lstStyle/>
          <a:p>
            <a:pPr algn="l"/>
            <a:r>
              <a:rPr lang="it-IT" b="1" i="0" dirty="0">
                <a:solidFill>
                  <a:srgbClr val="0D0D0D"/>
                </a:solidFill>
                <a:effectLst/>
                <a:highlight>
                  <a:srgbClr val="FFFFFF"/>
                </a:highlight>
                <a:latin typeface="Söhne"/>
              </a:rPr>
              <a:t>6. Coinvolgimento degli Stakeholder</a:t>
            </a:r>
          </a:p>
          <a:p>
            <a:pPr algn="l">
              <a:buFont typeface="Arial" panose="020B0604020202020204" pitchFamily="34" charset="0"/>
              <a:buChar char="•"/>
            </a:pPr>
            <a:r>
              <a:rPr lang="it-IT" b="1" i="0" dirty="0">
                <a:solidFill>
                  <a:srgbClr val="0D0D0D"/>
                </a:solidFill>
                <a:effectLst/>
                <a:highlight>
                  <a:srgbClr val="FFFFFF"/>
                </a:highlight>
                <a:latin typeface="Söhne"/>
              </a:rPr>
              <a:t>Consultazione degli stakeholder:</a:t>
            </a:r>
            <a:r>
              <a:rPr lang="it-IT" b="0" i="0" dirty="0">
                <a:solidFill>
                  <a:srgbClr val="0D0D0D"/>
                </a:solidFill>
                <a:effectLst/>
                <a:highlight>
                  <a:srgbClr val="FFFFFF"/>
                </a:highlight>
                <a:latin typeface="Söhne"/>
              </a:rPr>
              <a:t> Coinvolgere i principali stakeholder nella definizione degli obiettivi per garantire che siano rilevanti e supportati da chi ha un interesse nella comunicazione.</a:t>
            </a:r>
          </a:p>
          <a:p>
            <a:pPr algn="l">
              <a:buFont typeface="Arial" panose="020B0604020202020204" pitchFamily="34" charset="0"/>
              <a:buChar char="•"/>
            </a:pPr>
            <a:r>
              <a:rPr lang="it-IT" b="1" i="0" dirty="0">
                <a:solidFill>
                  <a:srgbClr val="0D0D0D"/>
                </a:solidFill>
                <a:effectLst/>
                <a:highlight>
                  <a:srgbClr val="FFFFFF"/>
                </a:highlight>
                <a:latin typeface="Söhne"/>
              </a:rPr>
              <a:t>Condivisione degli obiettivi:</a:t>
            </a:r>
            <a:r>
              <a:rPr lang="it-IT" b="0" i="0" dirty="0">
                <a:solidFill>
                  <a:srgbClr val="0D0D0D"/>
                </a:solidFill>
                <a:effectLst/>
                <a:highlight>
                  <a:srgbClr val="FFFFFF"/>
                </a:highlight>
                <a:latin typeface="Söhne"/>
              </a:rPr>
              <a:t> Comunicare chiaramente gli obiettivi a tutti i membri del team di comunicazione e agli stakeholder coinvolti, per garantire un allineamento comune.</a:t>
            </a:r>
          </a:p>
          <a:p>
            <a:pPr algn="l"/>
            <a:r>
              <a:rPr lang="it-IT" b="1" i="0" dirty="0">
                <a:solidFill>
                  <a:srgbClr val="0D0D0D"/>
                </a:solidFill>
                <a:effectLst/>
                <a:highlight>
                  <a:srgbClr val="FFFFFF"/>
                </a:highlight>
                <a:latin typeface="Söhne"/>
              </a:rPr>
              <a:t>7. Monitoraggio e Valutazione</a:t>
            </a:r>
          </a:p>
          <a:p>
            <a:pPr algn="l">
              <a:buFont typeface="Arial" panose="020B0604020202020204" pitchFamily="34" charset="0"/>
              <a:buChar char="•"/>
            </a:pPr>
            <a:r>
              <a:rPr lang="it-IT" b="1" i="0" dirty="0">
                <a:solidFill>
                  <a:srgbClr val="0D0D0D"/>
                </a:solidFill>
                <a:effectLst/>
                <a:highlight>
                  <a:srgbClr val="FFFFFF"/>
                </a:highlight>
                <a:latin typeface="Söhne"/>
              </a:rPr>
              <a:t>Definizione di metriche e KPI:</a:t>
            </a:r>
            <a:r>
              <a:rPr lang="it-IT" b="0" i="0" dirty="0">
                <a:solidFill>
                  <a:srgbClr val="0D0D0D"/>
                </a:solidFill>
                <a:effectLst/>
                <a:highlight>
                  <a:srgbClr val="FFFFFF"/>
                </a:highlight>
                <a:latin typeface="Söhne"/>
              </a:rPr>
              <a:t> Stabilire metriche e indicatori chiave di prestazione (KPI) per monitorare i progressi verso il raggiungimento degli obiettivi. Questi possono includere metriche di output (es. numero di comunicati stampa inviati) e metriche di </a:t>
            </a:r>
            <a:r>
              <a:rPr lang="it-IT" b="0" i="0" dirty="0" err="1">
                <a:solidFill>
                  <a:srgbClr val="0D0D0D"/>
                </a:solidFill>
                <a:effectLst/>
                <a:highlight>
                  <a:srgbClr val="FFFFFF"/>
                </a:highlight>
                <a:latin typeface="Söhne"/>
              </a:rPr>
              <a:t>outcome</a:t>
            </a:r>
            <a:r>
              <a:rPr lang="it-IT" b="0" i="0" dirty="0">
                <a:solidFill>
                  <a:srgbClr val="0D0D0D"/>
                </a:solidFill>
                <a:effectLst/>
                <a:highlight>
                  <a:srgbClr val="FFFFFF"/>
                </a:highlight>
                <a:latin typeface="Söhne"/>
              </a:rPr>
              <a:t> (es. aumento della consapevolezza del marchio).</a:t>
            </a:r>
          </a:p>
          <a:p>
            <a:pPr algn="l">
              <a:buFont typeface="Arial" panose="020B0604020202020204" pitchFamily="34" charset="0"/>
              <a:buChar char="•"/>
            </a:pPr>
            <a:r>
              <a:rPr lang="it-IT" b="1" i="0" dirty="0">
                <a:solidFill>
                  <a:srgbClr val="0D0D0D"/>
                </a:solidFill>
                <a:effectLst/>
                <a:highlight>
                  <a:srgbClr val="FFFFFF"/>
                </a:highlight>
                <a:latin typeface="Söhne"/>
              </a:rPr>
              <a:t>Valutazione continua:</a:t>
            </a:r>
            <a:r>
              <a:rPr lang="it-IT" b="0" i="0" dirty="0">
                <a:solidFill>
                  <a:srgbClr val="0D0D0D"/>
                </a:solidFill>
                <a:effectLst/>
                <a:highlight>
                  <a:srgbClr val="FFFFFF"/>
                </a:highlight>
                <a:latin typeface="Söhne"/>
              </a:rPr>
              <a:t> Implementare un sistema di monitoraggio continuo per valutare l'efficacia delle attività di comunicazione e apportare eventuali aggiustamenti necessari.</a:t>
            </a:r>
          </a:p>
          <a:p>
            <a:pPr algn="l"/>
            <a:r>
              <a:rPr lang="it-IT" b="1" i="0" dirty="0">
                <a:solidFill>
                  <a:srgbClr val="0D0D0D"/>
                </a:solidFill>
                <a:effectLst/>
                <a:highlight>
                  <a:srgbClr val="FFFFFF"/>
                </a:highlight>
                <a:latin typeface="Söhne"/>
              </a:rPr>
              <a:t>8. Flessibilità e Adattabilità</a:t>
            </a:r>
          </a:p>
          <a:p>
            <a:pPr algn="l">
              <a:buFont typeface="Arial" panose="020B0604020202020204" pitchFamily="34" charset="0"/>
              <a:buChar char="•"/>
            </a:pPr>
            <a:r>
              <a:rPr lang="it-IT" b="1" i="0" dirty="0">
                <a:solidFill>
                  <a:srgbClr val="0D0D0D"/>
                </a:solidFill>
                <a:effectLst/>
                <a:highlight>
                  <a:srgbClr val="FFFFFF"/>
                </a:highlight>
                <a:latin typeface="Söhne"/>
              </a:rPr>
              <a:t>Revisione periodica:</a:t>
            </a:r>
            <a:r>
              <a:rPr lang="it-IT" b="0" i="0" dirty="0">
                <a:solidFill>
                  <a:srgbClr val="0D0D0D"/>
                </a:solidFill>
                <a:effectLst/>
                <a:highlight>
                  <a:srgbClr val="FFFFFF"/>
                </a:highlight>
                <a:latin typeface="Söhne"/>
              </a:rPr>
              <a:t> Rivedere periodicamente gli obiettivi per assicurarsi che rimangano pertinenti e allineati con eventuali cambiamenti nelle circostanze interne o esterne.</a:t>
            </a:r>
          </a:p>
          <a:p>
            <a:pPr algn="l">
              <a:buFont typeface="Arial" panose="020B0604020202020204" pitchFamily="34" charset="0"/>
              <a:buChar char="•"/>
            </a:pPr>
            <a:r>
              <a:rPr lang="it-IT" b="1" i="0" dirty="0">
                <a:solidFill>
                  <a:srgbClr val="0D0D0D"/>
                </a:solidFill>
                <a:effectLst/>
                <a:highlight>
                  <a:srgbClr val="FFFFFF"/>
                </a:highlight>
                <a:latin typeface="Söhne"/>
              </a:rPr>
              <a:t>Adattamento alle nuove informazioni:</a:t>
            </a:r>
            <a:r>
              <a:rPr lang="it-IT" b="0" i="0" dirty="0">
                <a:solidFill>
                  <a:srgbClr val="0D0D0D"/>
                </a:solidFill>
                <a:effectLst/>
                <a:highlight>
                  <a:srgbClr val="FFFFFF"/>
                </a:highlight>
                <a:latin typeface="Söhne"/>
              </a:rPr>
              <a:t> Essere pronti a modificare gli obiettivi in risposta a nuove informazioni, feedback o cambiamenti nel contesto di mercato.</a:t>
            </a:r>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it-IT" sz="2800" b="1" dirty="0">
                <a:solidFill>
                  <a:schemeClr val="bg1"/>
                </a:solidFill>
              </a:rPr>
              <a:t>INDIVIDUAZIONE DEGLI OBIETTIVI</a:t>
            </a:r>
          </a:p>
        </p:txBody>
      </p:sp>
    </p:spTree>
    <p:extLst>
      <p:ext uri="{BB962C8B-B14F-4D97-AF65-F5344CB8AC3E}">
        <p14:creationId xmlns:p14="http://schemas.microsoft.com/office/powerpoint/2010/main" val="869611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llout: freccia in giù 3">
            <a:extLst>
              <a:ext uri="{FF2B5EF4-FFF2-40B4-BE49-F238E27FC236}">
                <a16:creationId xmlns:a16="http://schemas.microsoft.com/office/drawing/2014/main" id="{30FB6D6F-2EAC-25F8-3687-2EB835D0FE1E}"/>
              </a:ext>
            </a:extLst>
          </p:cNvPr>
          <p:cNvSpPr/>
          <p:nvPr/>
        </p:nvSpPr>
        <p:spPr>
          <a:xfrm>
            <a:off x="2170744" y="125525"/>
            <a:ext cx="5213992" cy="918630"/>
          </a:xfrm>
          <a:prstGeom prst="downArrowCallou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MACRO OBIETTIVI</a:t>
            </a:r>
          </a:p>
        </p:txBody>
      </p:sp>
      <p:graphicFrame>
        <p:nvGraphicFramePr>
          <p:cNvPr id="2" name="Segnaposto contenuto 1">
            <a:extLst>
              <a:ext uri="{FF2B5EF4-FFF2-40B4-BE49-F238E27FC236}">
                <a16:creationId xmlns:a16="http://schemas.microsoft.com/office/drawing/2014/main" id="{811DABBB-8CE6-3CE1-BB58-240B4264D3E6}"/>
              </a:ext>
            </a:extLst>
          </p:cNvPr>
          <p:cNvGraphicFramePr>
            <a:graphicFrameLocks/>
          </p:cNvGraphicFramePr>
          <p:nvPr>
            <p:extLst>
              <p:ext uri="{D42A27DB-BD31-4B8C-83A1-F6EECF244321}">
                <p14:modId xmlns:p14="http://schemas.microsoft.com/office/powerpoint/2010/main" val="2115430760"/>
              </p:ext>
            </p:extLst>
          </p:nvPr>
        </p:nvGraphicFramePr>
        <p:xfrm>
          <a:off x="1177211" y="1781544"/>
          <a:ext cx="7536483"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2629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llout: freccia in giù 3">
            <a:extLst>
              <a:ext uri="{FF2B5EF4-FFF2-40B4-BE49-F238E27FC236}">
                <a16:creationId xmlns:a16="http://schemas.microsoft.com/office/drawing/2014/main" id="{30FB6D6F-2EAC-25F8-3687-2EB835D0FE1E}"/>
              </a:ext>
            </a:extLst>
          </p:cNvPr>
          <p:cNvSpPr/>
          <p:nvPr/>
        </p:nvSpPr>
        <p:spPr>
          <a:xfrm>
            <a:off x="2170744" y="125525"/>
            <a:ext cx="5213992" cy="918630"/>
          </a:xfrm>
          <a:prstGeom prst="downArrowCallou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OBIETTIVI COMUNICAZIONE PRODOTTO</a:t>
            </a:r>
          </a:p>
        </p:txBody>
      </p:sp>
      <p:graphicFrame>
        <p:nvGraphicFramePr>
          <p:cNvPr id="3" name="Segnaposto contenuto 5">
            <a:extLst>
              <a:ext uri="{FF2B5EF4-FFF2-40B4-BE49-F238E27FC236}">
                <a16:creationId xmlns:a16="http://schemas.microsoft.com/office/drawing/2014/main" id="{C3043833-C526-E86C-9D94-D18C5890ADC8}"/>
              </a:ext>
            </a:extLst>
          </p:cNvPr>
          <p:cNvGraphicFramePr>
            <a:graphicFrameLocks/>
          </p:cNvGraphicFramePr>
          <p:nvPr>
            <p:extLst>
              <p:ext uri="{D42A27DB-BD31-4B8C-83A1-F6EECF244321}">
                <p14:modId xmlns:p14="http://schemas.microsoft.com/office/powerpoint/2010/main" val="1565339165"/>
              </p:ext>
            </p:extLst>
          </p:nvPr>
        </p:nvGraphicFramePr>
        <p:xfrm>
          <a:off x="820142" y="172276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3026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llout: freccia in giù 3">
            <a:extLst>
              <a:ext uri="{FF2B5EF4-FFF2-40B4-BE49-F238E27FC236}">
                <a16:creationId xmlns:a16="http://schemas.microsoft.com/office/drawing/2014/main" id="{30FB6D6F-2EAC-25F8-3687-2EB835D0FE1E}"/>
              </a:ext>
            </a:extLst>
          </p:cNvPr>
          <p:cNvSpPr/>
          <p:nvPr/>
        </p:nvSpPr>
        <p:spPr>
          <a:xfrm>
            <a:off x="2170744" y="125525"/>
            <a:ext cx="5213992" cy="918630"/>
          </a:xfrm>
          <a:prstGeom prst="downArrowCallou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OBIETTIVI SMART</a:t>
            </a:r>
          </a:p>
        </p:txBody>
      </p:sp>
      <p:sp>
        <p:nvSpPr>
          <p:cNvPr id="5" name="Rectangle 3">
            <a:extLst>
              <a:ext uri="{FF2B5EF4-FFF2-40B4-BE49-F238E27FC236}">
                <a16:creationId xmlns:a16="http://schemas.microsoft.com/office/drawing/2014/main" id="{E8D5ABA1-4CAD-6E16-BE85-BF3CD5F35850}"/>
              </a:ext>
            </a:extLst>
          </p:cNvPr>
          <p:cNvSpPr txBox="1">
            <a:spLocks noChangeArrowheads="1"/>
          </p:cNvSpPr>
          <p:nvPr/>
        </p:nvSpPr>
        <p:spPr>
          <a:xfrm>
            <a:off x="1000569" y="1879357"/>
            <a:ext cx="8229600" cy="46085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it-IT" sz="2400"/>
              <a:t>Specific                     specifici</a:t>
            </a:r>
          </a:p>
          <a:p>
            <a:pPr>
              <a:lnSpc>
                <a:spcPct val="80000"/>
              </a:lnSpc>
              <a:buFontTx/>
              <a:buNone/>
            </a:pPr>
            <a:endParaRPr lang="it-IT" sz="2400"/>
          </a:p>
          <a:p>
            <a:pPr>
              <a:lnSpc>
                <a:spcPct val="80000"/>
              </a:lnSpc>
              <a:buFontTx/>
              <a:buNone/>
            </a:pPr>
            <a:r>
              <a:rPr lang="it-IT" sz="2400"/>
              <a:t>Measurable                misurabili</a:t>
            </a:r>
          </a:p>
          <a:p>
            <a:pPr>
              <a:lnSpc>
                <a:spcPct val="80000"/>
              </a:lnSpc>
              <a:buFontTx/>
              <a:buNone/>
            </a:pPr>
            <a:endParaRPr lang="it-IT" sz="2400"/>
          </a:p>
          <a:p>
            <a:pPr>
              <a:lnSpc>
                <a:spcPct val="80000"/>
              </a:lnSpc>
              <a:buFontTx/>
              <a:buNone/>
            </a:pPr>
            <a:r>
              <a:rPr lang="it-IT" sz="2400"/>
              <a:t>Agreed upon                  concordati</a:t>
            </a:r>
          </a:p>
          <a:p>
            <a:pPr>
              <a:lnSpc>
                <a:spcPct val="80000"/>
              </a:lnSpc>
              <a:buFontTx/>
              <a:buNone/>
            </a:pPr>
            <a:endParaRPr lang="it-IT" sz="2400"/>
          </a:p>
          <a:p>
            <a:pPr>
              <a:lnSpc>
                <a:spcPct val="80000"/>
              </a:lnSpc>
              <a:buFontTx/>
              <a:buNone/>
            </a:pPr>
            <a:r>
              <a:rPr lang="it-IT" sz="2400"/>
              <a:t>Reasonable                  ragionevoli</a:t>
            </a:r>
          </a:p>
          <a:p>
            <a:pPr>
              <a:lnSpc>
                <a:spcPct val="80000"/>
              </a:lnSpc>
              <a:buFontTx/>
              <a:buNone/>
            </a:pPr>
            <a:endParaRPr lang="it-IT" sz="2400"/>
          </a:p>
          <a:p>
            <a:pPr>
              <a:lnSpc>
                <a:spcPct val="80000"/>
              </a:lnSpc>
              <a:buFontTx/>
              <a:buNone/>
            </a:pPr>
            <a:r>
              <a:rPr lang="it-IT" sz="2400"/>
              <a:t>Trackable                   controllabili e valutabili nel tempo</a:t>
            </a:r>
          </a:p>
          <a:p>
            <a:pPr>
              <a:lnSpc>
                <a:spcPct val="80000"/>
              </a:lnSpc>
              <a:buFontTx/>
              <a:buNone/>
            </a:pPr>
            <a:endParaRPr lang="it-IT" sz="2400"/>
          </a:p>
          <a:p>
            <a:pPr>
              <a:lnSpc>
                <a:spcPct val="80000"/>
              </a:lnSpc>
              <a:buFontTx/>
              <a:buNone/>
            </a:pPr>
            <a:endParaRPr lang="it-IT" sz="2000" dirty="0"/>
          </a:p>
        </p:txBody>
      </p:sp>
      <p:sp>
        <p:nvSpPr>
          <p:cNvPr id="6" name="Line 4">
            <a:extLst>
              <a:ext uri="{FF2B5EF4-FFF2-40B4-BE49-F238E27FC236}">
                <a16:creationId xmlns:a16="http://schemas.microsoft.com/office/drawing/2014/main" id="{5EA183B9-1B03-F198-4055-30201E2FE3F0}"/>
              </a:ext>
            </a:extLst>
          </p:cNvPr>
          <p:cNvSpPr>
            <a:spLocks noChangeShapeType="1"/>
          </p:cNvSpPr>
          <p:nvPr/>
        </p:nvSpPr>
        <p:spPr bwMode="auto">
          <a:xfrm>
            <a:off x="2301501" y="2041976"/>
            <a:ext cx="1008062" cy="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 name="Line 5">
            <a:extLst>
              <a:ext uri="{FF2B5EF4-FFF2-40B4-BE49-F238E27FC236}">
                <a16:creationId xmlns:a16="http://schemas.microsoft.com/office/drawing/2014/main" id="{3BDA7D9E-1215-3EEE-1F92-3E695864FBA8}"/>
              </a:ext>
            </a:extLst>
          </p:cNvPr>
          <p:cNvSpPr>
            <a:spLocks noChangeShapeType="1"/>
          </p:cNvSpPr>
          <p:nvPr/>
        </p:nvSpPr>
        <p:spPr bwMode="auto">
          <a:xfrm>
            <a:off x="2575189" y="2933975"/>
            <a:ext cx="1008062" cy="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 name="Line 6">
            <a:extLst>
              <a:ext uri="{FF2B5EF4-FFF2-40B4-BE49-F238E27FC236}">
                <a16:creationId xmlns:a16="http://schemas.microsoft.com/office/drawing/2014/main" id="{76CC85F9-3E81-AEF7-8F94-14CC586EED5E}"/>
              </a:ext>
            </a:extLst>
          </p:cNvPr>
          <p:cNvSpPr>
            <a:spLocks noChangeShapeType="1"/>
          </p:cNvSpPr>
          <p:nvPr/>
        </p:nvSpPr>
        <p:spPr bwMode="auto">
          <a:xfrm>
            <a:off x="2805532" y="3765576"/>
            <a:ext cx="1008062" cy="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 name="Line 7">
            <a:extLst>
              <a:ext uri="{FF2B5EF4-FFF2-40B4-BE49-F238E27FC236}">
                <a16:creationId xmlns:a16="http://schemas.microsoft.com/office/drawing/2014/main" id="{B8A73E5B-D7B5-8448-F274-81A98839095A}"/>
              </a:ext>
            </a:extLst>
          </p:cNvPr>
          <p:cNvSpPr>
            <a:spLocks noChangeShapeType="1"/>
          </p:cNvSpPr>
          <p:nvPr/>
        </p:nvSpPr>
        <p:spPr bwMode="auto">
          <a:xfrm>
            <a:off x="2677486" y="4637163"/>
            <a:ext cx="1008062" cy="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 name="Line 8">
            <a:extLst>
              <a:ext uri="{FF2B5EF4-FFF2-40B4-BE49-F238E27FC236}">
                <a16:creationId xmlns:a16="http://schemas.microsoft.com/office/drawing/2014/main" id="{99619414-FF4B-F860-D071-68057F0E5173}"/>
              </a:ext>
            </a:extLst>
          </p:cNvPr>
          <p:cNvSpPr>
            <a:spLocks noChangeShapeType="1"/>
          </p:cNvSpPr>
          <p:nvPr/>
        </p:nvSpPr>
        <p:spPr bwMode="auto">
          <a:xfrm>
            <a:off x="2422976" y="5421980"/>
            <a:ext cx="1008062" cy="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3788027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6D426883-80B3-9D69-9C2A-677A4F189289}"/>
              </a:ext>
            </a:extLst>
          </p:cNvPr>
          <p:cNvSpPr txBox="1"/>
          <p:nvPr/>
        </p:nvSpPr>
        <p:spPr>
          <a:xfrm>
            <a:off x="2864560" y="394692"/>
            <a:ext cx="9184006" cy="6463308"/>
          </a:xfrm>
          <a:prstGeom prst="rect">
            <a:avLst/>
          </a:prstGeom>
          <a:noFill/>
        </p:spPr>
        <p:txBody>
          <a:bodyPr wrap="square">
            <a:spAutoFit/>
          </a:bodyPr>
          <a:lstStyle/>
          <a:p>
            <a:pPr algn="l"/>
            <a:r>
              <a:rPr lang="it-IT" b="0" i="0" dirty="0">
                <a:solidFill>
                  <a:srgbClr val="0D0D0D"/>
                </a:solidFill>
                <a:effectLst/>
                <a:highlight>
                  <a:srgbClr val="FFFFFF"/>
                </a:highlight>
                <a:latin typeface="Söhne"/>
              </a:rPr>
              <a:t>L'individuazione del pubblico di riferimento è un passaggio cruciale nella pianificazione della comunicazione. Identificare chiaramente a chi è destinato il messaggio permette di modellare la comunicazione in modo più efficace, garantendo che raggiunga e risuoni con il pubblico giusto. Ecco una guida dettagliata su come individuare il pubblico di riferimento:</a:t>
            </a:r>
          </a:p>
          <a:p>
            <a:pPr algn="l"/>
            <a:endParaRPr lang="it-IT" b="0"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1. Definizione del Pubblico Target</a:t>
            </a:r>
          </a:p>
          <a:p>
            <a:pPr algn="l"/>
            <a:r>
              <a:rPr lang="it-IT" b="1" i="0" dirty="0">
                <a:solidFill>
                  <a:srgbClr val="0D0D0D"/>
                </a:solidFill>
                <a:effectLst/>
                <a:highlight>
                  <a:srgbClr val="FFFFFF"/>
                </a:highlight>
                <a:latin typeface="Söhne"/>
              </a:rPr>
              <a:t>1.1 Segmentazione del Mercato:</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Demografica:</a:t>
            </a:r>
            <a:r>
              <a:rPr lang="it-IT" b="0" i="0" dirty="0">
                <a:solidFill>
                  <a:srgbClr val="0D0D0D"/>
                </a:solidFill>
                <a:effectLst/>
                <a:highlight>
                  <a:srgbClr val="FFFFFF"/>
                </a:highlight>
                <a:latin typeface="Söhne"/>
              </a:rPr>
              <a:t> Età, genere, reddito, stato civile, istruzione, occupazione.</a:t>
            </a:r>
          </a:p>
          <a:p>
            <a:pPr algn="l">
              <a:buFont typeface="Arial" panose="020B0604020202020204" pitchFamily="34" charset="0"/>
              <a:buChar char="•"/>
            </a:pPr>
            <a:r>
              <a:rPr lang="it-IT" b="1" i="0" dirty="0">
                <a:solidFill>
                  <a:srgbClr val="0D0D0D"/>
                </a:solidFill>
                <a:effectLst/>
                <a:highlight>
                  <a:srgbClr val="FFFFFF"/>
                </a:highlight>
                <a:latin typeface="Söhne"/>
              </a:rPr>
              <a:t>Geografica:</a:t>
            </a:r>
            <a:r>
              <a:rPr lang="it-IT" b="0" i="0" dirty="0">
                <a:solidFill>
                  <a:srgbClr val="0D0D0D"/>
                </a:solidFill>
                <a:effectLst/>
                <a:highlight>
                  <a:srgbClr val="FFFFFF"/>
                </a:highlight>
                <a:latin typeface="Söhne"/>
              </a:rPr>
              <a:t> Regione, città, quartiere, ambiente urbano o rurale.</a:t>
            </a:r>
          </a:p>
          <a:p>
            <a:pPr algn="l">
              <a:buFont typeface="Arial" panose="020B0604020202020204" pitchFamily="34" charset="0"/>
              <a:buChar char="•"/>
            </a:pPr>
            <a:r>
              <a:rPr lang="it-IT" b="1" i="0" dirty="0">
                <a:solidFill>
                  <a:srgbClr val="0D0D0D"/>
                </a:solidFill>
                <a:effectLst/>
                <a:highlight>
                  <a:srgbClr val="FFFFFF"/>
                </a:highlight>
                <a:latin typeface="Söhne"/>
              </a:rPr>
              <a:t>Psicografica:</a:t>
            </a:r>
            <a:r>
              <a:rPr lang="it-IT" b="0" i="0" dirty="0">
                <a:solidFill>
                  <a:srgbClr val="0D0D0D"/>
                </a:solidFill>
                <a:effectLst/>
                <a:highlight>
                  <a:srgbClr val="FFFFFF"/>
                </a:highlight>
                <a:latin typeface="Söhne"/>
              </a:rPr>
              <a:t> Stili di vita, valori, interessi, personalità.</a:t>
            </a:r>
          </a:p>
          <a:p>
            <a:pPr algn="l">
              <a:buFont typeface="Arial" panose="020B0604020202020204" pitchFamily="34" charset="0"/>
              <a:buChar char="•"/>
            </a:pPr>
            <a:r>
              <a:rPr lang="it-IT" b="1" i="0" dirty="0">
                <a:solidFill>
                  <a:srgbClr val="0D0D0D"/>
                </a:solidFill>
                <a:effectLst/>
                <a:highlight>
                  <a:srgbClr val="FFFFFF"/>
                </a:highlight>
                <a:latin typeface="Söhne"/>
              </a:rPr>
              <a:t>Comportamentale:</a:t>
            </a:r>
            <a:r>
              <a:rPr lang="it-IT" b="0" i="0" dirty="0">
                <a:solidFill>
                  <a:srgbClr val="0D0D0D"/>
                </a:solidFill>
                <a:effectLst/>
                <a:highlight>
                  <a:srgbClr val="FFFFFF"/>
                </a:highlight>
                <a:latin typeface="Söhne"/>
              </a:rPr>
              <a:t> Abitudini di acquisto, fedeltà al marchio, utilizzo del prodotto, benefici ricercati.</a:t>
            </a:r>
          </a:p>
          <a:p>
            <a:pPr algn="l">
              <a:buFont typeface="Arial" panose="020B0604020202020204" pitchFamily="34" charset="0"/>
              <a:buChar char="•"/>
            </a:pPr>
            <a:endParaRPr lang="it-IT" b="0"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2. Ricerca e Raccolta Dati</a:t>
            </a:r>
          </a:p>
          <a:p>
            <a:pPr algn="l"/>
            <a:r>
              <a:rPr lang="it-IT" b="1" i="0" dirty="0">
                <a:solidFill>
                  <a:srgbClr val="0D0D0D"/>
                </a:solidFill>
                <a:effectLst/>
                <a:highlight>
                  <a:srgbClr val="FFFFFF"/>
                </a:highlight>
                <a:latin typeface="Söhne"/>
              </a:rPr>
              <a:t>2.1 Metodi di Ricerca:</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Ricerca di mercato:</a:t>
            </a:r>
            <a:r>
              <a:rPr lang="it-IT" b="0" i="0" dirty="0">
                <a:solidFill>
                  <a:srgbClr val="0D0D0D"/>
                </a:solidFill>
                <a:effectLst/>
                <a:highlight>
                  <a:srgbClr val="FFFFFF"/>
                </a:highlight>
                <a:latin typeface="Söhne"/>
              </a:rPr>
              <a:t> Sondaggi, focus group, interviste.</a:t>
            </a:r>
          </a:p>
          <a:p>
            <a:pPr algn="l">
              <a:buFont typeface="Arial" panose="020B0604020202020204" pitchFamily="34" charset="0"/>
              <a:buChar char="•"/>
            </a:pPr>
            <a:r>
              <a:rPr lang="it-IT" b="1" i="0" dirty="0">
                <a:solidFill>
                  <a:srgbClr val="0D0D0D"/>
                </a:solidFill>
                <a:effectLst/>
                <a:highlight>
                  <a:srgbClr val="FFFFFF"/>
                </a:highlight>
                <a:latin typeface="Söhne"/>
              </a:rPr>
              <a:t>Analisi dei dati:</a:t>
            </a:r>
            <a:r>
              <a:rPr lang="it-IT" b="0" i="0" dirty="0">
                <a:solidFill>
                  <a:srgbClr val="0D0D0D"/>
                </a:solidFill>
                <a:effectLst/>
                <a:highlight>
                  <a:srgbClr val="FFFFFF"/>
                </a:highlight>
                <a:latin typeface="Söhne"/>
              </a:rPr>
              <a:t> Dati di vendita, analisi del comportamento online, statistiche demografiche.</a:t>
            </a:r>
          </a:p>
          <a:p>
            <a:pPr algn="l">
              <a:buFont typeface="Arial" panose="020B0604020202020204" pitchFamily="34" charset="0"/>
              <a:buChar char="•"/>
            </a:pPr>
            <a:r>
              <a:rPr lang="it-IT" b="1" i="0" dirty="0">
                <a:solidFill>
                  <a:srgbClr val="0D0D0D"/>
                </a:solidFill>
                <a:effectLst/>
                <a:highlight>
                  <a:srgbClr val="FFFFFF"/>
                </a:highlight>
                <a:latin typeface="Söhne"/>
              </a:rPr>
              <a:t>Fonti secondarie:</a:t>
            </a:r>
            <a:r>
              <a:rPr lang="it-IT" b="0" i="0" dirty="0">
                <a:solidFill>
                  <a:srgbClr val="0D0D0D"/>
                </a:solidFill>
                <a:effectLst/>
                <a:highlight>
                  <a:srgbClr val="FFFFFF"/>
                </a:highlight>
                <a:latin typeface="Söhne"/>
              </a:rPr>
              <a:t> Studi di settore, rapporti di mercato, articoli di riviste specializzate.</a:t>
            </a:r>
          </a:p>
          <a:p>
            <a:pPr algn="l"/>
            <a:r>
              <a:rPr lang="it-IT" b="1" i="0" dirty="0">
                <a:solidFill>
                  <a:srgbClr val="0D0D0D"/>
                </a:solidFill>
                <a:effectLst/>
                <a:highlight>
                  <a:srgbClr val="FFFFFF"/>
                </a:highlight>
                <a:latin typeface="Söhne"/>
              </a:rPr>
              <a:t>2.2 Analisi dei Comportamenti Online:</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Web </a:t>
            </a:r>
            <a:r>
              <a:rPr lang="it-IT" b="1" i="0" dirty="0" err="1">
                <a:solidFill>
                  <a:srgbClr val="0D0D0D"/>
                </a:solidFill>
                <a:effectLst/>
                <a:highlight>
                  <a:srgbClr val="FFFFFF"/>
                </a:highlight>
                <a:latin typeface="Söhne"/>
              </a:rPr>
              <a:t>analytics</a:t>
            </a:r>
            <a:r>
              <a:rPr lang="it-IT" b="1" i="0" dirty="0">
                <a:solidFill>
                  <a:srgbClr val="0D0D0D"/>
                </a:solidFill>
                <a:effectLst/>
                <a:highlight>
                  <a:srgbClr val="FFFFFF"/>
                </a:highlight>
                <a:latin typeface="Söhne"/>
              </a:rPr>
              <a:t>:</a:t>
            </a:r>
            <a:r>
              <a:rPr lang="it-IT" b="0" i="0" dirty="0">
                <a:solidFill>
                  <a:srgbClr val="0D0D0D"/>
                </a:solidFill>
                <a:effectLst/>
                <a:highlight>
                  <a:srgbClr val="FFFFFF"/>
                </a:highlight>
                <a:latin typeface="Söhne"/>
              </a:rPr>
              <a:t> Monitoraggio del traffico web, tempo trascorso sul sito, pagine visitate.</a:t>
            </a:r>
          </a:p>
          <a:p>
            <a:pPr algn="l">
              <a:buFont typeface="Arial" panose="020B0604020202020204" pitchFamily="34" charset="0"/>
              <a:buChar char="•"/>
            </a:pPr>
            <a:r>
              <a:rPr lang="it-IT" b="1" i="0" dirty="0">
                <a:solidFill>
                  <a:srgbClr val="0D0D0D"/>
                </a:solidFill>
                <a:effectLst/>
                <a:highlight>
                  <a:srgbClr val="FFFFFF"/>
                </a:highlight>
                <a:latin typeface="Söhne"/>
              </a:rPr>
              <a:t>Social media </a:t>
            </a:r>
            <a:r>
              <a:rPr lang="it-IT" b="1" i="0" dirty="0" err="1">
                <a:solidFill>
                  <a:srgbClr val="0D0D0D"/>
                </a:solidFill>
                <a:effectLst/>
                <a:highlight>
                  <a:srgbClr val="FFFFFF"/>
                </a:highlight>
                <a:latin typeface="Söhne"/>
              </a:rPr>
              <a:t>analytics</a:t>
            </a:r>
            <a:r>
              <a:rPr lang="it-IT" b="1" i="0" dirty="0">
                <a:solidFill>
                  <a:srgbClr val="0D0D0D"/>
                </a:solidFill>
                <a:effectLst/>
                <a:highlight>
                  <a:srgbClr val="FFFFFF"/>
                </a:highlight>
                <a:latin typeface="Söhne"/>
              </a:rPr>
              <a:t>:</a:t>
            </a:r>
            <a:r>
              <a:rPr lang="it-IT" b="0" i="0" dirty="0">
                <a:solidFill>
                  <a:srgbClr val="0D0D0D"/>
                </a:solidFill>
                <a:effectLst/>
                <a:highlight>
                  <a:srgbClr val="FFFFFF"/>
                </a:highlight>
                <a:latin typeface="Söhne"/>
              </a:rPr>
              <a:t> Analisi delle interazioni sui social media, sentiment </a:t>
            </a:r>
            <a:r>
              <a:rPr lang="it-IT" b="0" i="0" dirty="0" err="1">
                <a:solidFill>
                  <a:srgbClr val="0D0D0D"/>
                </a:solidFill>
                <a:effectLst/>
                <a:highlight>
                  <a:srgbClr val="FFFFFF"/>
                </a:highlight>
                <a:latin typeface="Söhne"/>
              </a:rPr>
              <a:t>analysis</a:t>
            </a:r>
            <a:r>
              <a:rPr lang="it-IT" b="0" i="0" dirty="0">
                <a:solidFill>
                  <a:srgbClr val="0D0D0D"/>
                </a:solidFill>
                <a:effectLst/>
                <a:highlight>
                  <a:srgbClr val="FFFFFF"/>
                </a:highlight>
                <a:latin typeface="Söhne"/>
              </a:rPr>
              <a:t>, hashtag tracking.</a:t>
            </a:r>
          </a:p>
          <a:p>
            <a:pPr algn="l">
              <a:buFont typeface="Arial" panose="020B0604020202020204" pitchFamily="34" charset="0"/>
              <a:buChar char="•"/>
            </a:pPr>
            <a:endParaRPr lang="it-IT" b="0" i="0" dirty="0">
              <a:solidFill>
                <a:srgbClr val="0D0D0D"/>
              </a:solidFill>
              <a:effectLst/>
              <a:highlight>
                <a:srgbClr val="FFFFFF"/>
              </a:highlight>
              <a:latin typeface="Söhne"/>
            </a:endParaRPr>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spTree>
    <p:extLst>
      <p:ext uri="{BB962C8B-B14F-4D97-AF65-F5344CB8AC3E}">
        <p14:creationId xmlns:p14="http://schemas.microsoft.com/office/powerpoint/2010/main" val="3985126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6D426883-80B3-9D69-9C2A-677A4F189289}"/>
              </a:ext>
            </a:extLst>
          </p:cNvPr>
          <p:cNvSpPr txBox="1"/>
          <p:nvPr/>
        </p:nvSpPr>
        <p:spPr>
          <a:xfrm>
            <a:off x="2837666" y="117693"/>
            <a:ext cx="9184006" cy="6740307"/>
          </a:xfrm>
          <a:prstGeom prst="rect">
            <a:avLst/>
          </a:prstGeom>
          <a:noFill/>
        </p:spPr>
        <p:txBody>
          <a:bodyPr wrap="square">
            <a:spAutoFit/>
          </a:bodyPr>
          <a:lstStyle/>
          <a:p>
            <a:pPr algn="l"/>
            <a:r>
              <a:rPr lang="it-IT" b="1" i="0" dirty="0">
                <a:solidFill>
                  <a:srgbClr val="0D0D0D"/>
                </a:solidFill>
                <a:effectLst/>
                <a:highlight>
                  <a:srgbClr val="FFFFFF"/>
                </a:highlight>
                <a:latin typeface="Söhne"/>
              </a:rPr>
              <a:t>3. Creazione di </a:t>
            </a:r>
            <a:r>
              <a:rPr lang="it-IT" b="1" i="0" dirty="0" err="1">
                <a:solidFill>
                  <a:srgbClr val="0D0D0D"/>
                </a:solidFill>
                <a:effectLst/>
                <a:highlight>
                  <a:srgbClr val="FFFFFF"/>
                </a:highlight>
                <a:latin typeface="Söhne"/>
              </a:rPr>
              <a:t>Personas</a:t>
            </a:r>
            <a:endParaRPr lang="it-IT" b="1"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3.1 Sviluppo di </a:t>
            </a:r>
            <a:r>
              <a:rPr lang="it-IT" b="1" i="0" dirty="0" err="1">
                <a:solidFill>
                  <a:srgbClr val="0D0D0D"/>
                </a:solidFill>
                <a:effectLst/>
                <a:highlight>
                  <a:srgbClr val="FFFFFF"/>
                </a:highlight>
                <a:latin typeface="Söhne"/>
              </a:rPr>
              <a:t>Personas</a:t>
            </a:r>
            <a:r>
              <a:rPr lang="it-IT" b="1" i="0" dirty="0">
                <a:solidFill>
                  <a:srgbClr val="0D0D0D"/>
                </a:solidFill>
                <a:effectLst/>
                <a:highlight>
                  <a:srgbClr val="FFFFFF"/>
                </a:highlight>
                <a:latin typeface="Söhne"/>
              </a:rPr>
              <a:t>:</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Descrizione dettagliata:</a:t>
            </a:r>
            <a:r>
              <a:rPr lang="it-IT" b="0" i="0" dirty="0">
                <a:solidFill>
                  <a:srgbClr val="0D0D0D"/>
                </a:solidFill>
                <a:effectLst/>
                <a:highlight>
                  <a:srgbClr val="FFFFFF"/>
                </a:highlight>
                <a:latin typeface="Söhne"/>
              </a:rPr>
              <a:t> Creare profili fittizi basati sui dati raccolti, che rappresentano i segmenti di pubblico principali.</a:t>
            </a:r>
          </a:p>
          <a:p>
            <a:pPr algn="l">
              <a:buFont typeface="Arial" panose="020B0604020202020204" pitchFamily="34" charset="0"/>
              <a:buChar char="•"/>
            </a:pPr>
            <a:r>
              <a:rPr lang="it-IT" b="1" i="0" dirty="0">
                <a:solidFill>
                  <a:srgbClr val="0D0D0D"/>
                </a:solidFill>
                <a:effectLst/>
                <a:highlight>
                  <a:srgbClr val="FFFFFF"/>
                </a:highlight>
                <a:latin typeface="Söhne"/>
              </a:rPr>
              <a:t>Inclusione di dettagli specifici:</a:t>
            </a:r>
            <a:r>
              <a:rPr lang="it-IT" b="0" i="0" dirty="0">
                <a:solidFill>
                  <a:srgbClr val="0D0D0D"/>
                </a:solidFill>
                <a:effectLst/>
                <a:highlight>
                  <a:srgbClr val="FFFFFF"/>
                </a:highlight>
                <a:latin typeface="Söhne"/>
              </a:rPr>
              <a:t> Età, lavoro, famiglia, interessi, motivazioni, obiettivi, problemi e sfide.</a:t>
            </a:r>
          </a:p>
          <a:p>
            <a:pPr algn="l">
              <a:buFont typeface="Arial" panose="020B0604020202020204" pitchFamily="34" charset="0"/>
              <a:buChar char="•"/>
            </a:pPr>
            <a:endParaRPr lang="it-IT" b="0"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4. Analisi dei Bisogni e delle Motivazioni</a:t>
            </a:r>
          </a:p>
          <a:p>
            <a:pPr algn="l"/>
            <a:r>
              <a:rPr lang="it-IT" b="1" i="0" dirty="0">
                <a:solidFill>
                  <a:srgbClr val="0D0D0D"/>
                </a:solidFill>
                <a:effectLst/>
                <a:highlight>
                  <a:srgbClr val="FFFFFF"/>
                </a:highlight>
                <a:latin typeface="Söhne"/>
              </a:rPr>
              <a:t>4.1 Identificazione dei Bisogni:</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Problemi da risolvere:</a:t>
            </a:r>
            <a:r>
              <a:rPr lang="it-IT" b="0" i="0" dirty="0">
                <a:solidFill>
                  <a:srgbClr val="0D0D0D"/>
                </a:solidFill>
                <a:effectLst/>
                <a:highlight>
                  <a:srgbClr val="FFFFFF"/>
                </a:highlight>
                <a:latin typeface="Söhne"/>
              </a:rPr>
              <a:t> Capire quali problemi o esigenze specifiche il pubblico target sta cercando di risolvere.</a:t>
            </a:r>
          </a:p>
          <a:p>
            <a:pPr algn="l">
              <a:buFont typeface="Arial" panose="020B0604020202020204" pitchFamily="34" charset="0"/>
              <a:buChar char="•"/>
            </a:pPr>
            <a:r>
              <a:rPr lang="it-IT" b="1" i="0" dirty="0">
                <a:solidFill>
                  <a:srgbClr val="0D0D0D"/>
                </a:solidFill>
                <a:effectLst/>
                <a:highlight>
                  <a:srgbClr val="FFFFFF"/>
                </a:highlight>
                <a:latin typeface="Söhne"/>
              </a:rPr>
              <a:t>Benefici ricercati:</a:t>
            </a:r>
            <a:r>
              <a:rPr lang="it-IT" b="0" i="0" dirty="0">
                <a:solidFill>
                  <a:srgbClr val="0D0D0D"/>
                </a:solidFill>
                <a:effectLst/>
                <a:highlight>
                  <a:srgbClr val="FFFFFF"/>
                </a:highlight>
                <a:latin typeface="Söhne"/>
              </a:rPr>
              <a:t> Determinare quali benefici il pubblico target cerca in un prodotto o servizio.</a:t>
            </a:r>
          </a:p>
          <a:p>
            <a:pPr algn="l"/>
            <a:r>
              <a:rPr lang="it-IT" b="1" i="0" dirty="0">
                <a:solidFill>
                  <a:srgbClr val="0D0D0D"/>
                </a:solidFill>
                <a:effectLst/>
                <a:highlight>
                  <a:srgbClr val="FFFFFF"/>
                </a:highlight>
                <a:latin typeface="Söhne"/>
              </a:rPr>
              <a:t>4.2 Motivazioni e Valori:</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Driver emotivi e razionali:</a:t>
            </a:r>
            <a:r>
              <a:rPr lang="it-IT" b="0" i="0" dirty="0">
                <a:solidFill>
                  <a:srgbClr val="0D0D0D"/>
                </a:solidFill>
                <a:effectLst/>
                <a:highlight>
                  <a:srgbClr val="FFFFFF"/>
                </a:highlight>
                <a:latin typeface="Söhne"/>
              </a:rPr>
              <a:t> Identificare ciò che motiva il pubblico target, sia a livello emotivo che razionale.</a:t>
            </a:r>
          </a:p>
          <a:p>
            <a:pPr algn="l">
              <a:buFont typeface="Arial" panose="020B0604020202020204" pitchFamily="34" charset="0"/>
              <a:buChar char="•"/>
            </a:pPr>
            <a:r>
              <a:rPr lang="it-IT" b="1" i="0" dirty="0">
                <a:solidFill>
                  <a:srgbClr val="0D0D0D"/>
                </a:solidFill>
                <a:effectLst/>
                <a:highlight>
                  <a:srgbClr val="FFFFFF"/>
                </a:highlight>
                <a:latin typeface="Söhne"/>
              </a:rPr>
              <a:t>Allineamento con i valori:</a:t>
            </a:r>
            <a:r>
              <a:rPr lang="it-IT" b="0" i="0" dirty="0">
                <a:solidFill>
                  <a:srgbClr val="0D0D0D"/>
                </a:solidFill>
                <a:effectLst/>
                <a:highlight>
                  <a:srgbClr val="FFFFFF"/>
                </a:highlight>
                <a:latin typeface="Söhne"/>
              </a:rPr>
              <a:t> Assicurarsi che la comunicazione risuoni con i valori e le credenze del pubblico target.</a:t>
            </a:r>
          </a:p>
          <a:p>
            <a:pPr algn="l">
              <a:buFont typeface="Arial" panose="020B0604020202020204" pitchFamily="34" charset="0"/>
              <a:buChar char="•"/>
            </a:pPr>
            <a:endParaRPr lang="it-IT" b="0"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5. Canali di Comunicazione Preferiti</a:t>
            </a:r>
          </a:p>
          <a:p>
            <a:pPr algn="l"/>
            <a:r>
              <a:rPr lang="it-IT" b="1" i="0" dirty="0">
                <a:solidFill>
                  <a:srgbClr val="0D0D0D"/>
                </a:solidFill>
                <a:effectLst/>
                <a:highlight>
                  <a:srgbClr val="FFFFFF"/>
                </a:highlight>
                <a:latin typeface="Söhne"/>
              </a:rPr>
              <a:t>5.1 Preferenze di Canale:</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Media tradizionali vs. digitali:</a:t>
            </a:r>
            <a:r>
              <a:rPr lang="it-IT" b="0" i="0" dirty="0">
                <a:solidFill>
                  <a:srgbClr val="0D0D0D"/>
                </a:solidFill>
                <a:effectLst/>
                <a:highlight>
                  <a:srgbClr val="FFFFFF"/>
                </a:highlight>
                <a:latin typeface="Söhne"/>
              </a:rPr>
              <a:t> Identificare se il pubblico preferisce canali tradizionali (TV, radio, stampa) o digitali (social media, email, siti web).</a:t>
            </a:r>
          </a:p>
          <a:p>
            <a:pPr algn="l">
              <a:buFont typeface="Arial" panose="020B0604020202020204" pitchFamily="34" charset="0"/>
              <a:buChar char="•"/>
            </a:pPr>
            <a:r>
              <a:rPr lang="it-IT" b="1" i="0" dirty="0">
                <a:solidFill>
                  <a:srgbClr val="0D0D0D"/>
                </a:solidFill>
                <a:effectLst/>
                <a:highlight>
                  <a:srgbClr val="FFFFFF"/>
                </a:highlight>
                <a:latin typeface="Söhne"/>
              </a:rPr>
              <a:t>Piattaforme specifiche:</a:t>
            </a:r>
            <a:r>
              <a:rPr lang="it-IT" b="0" i="0" dirty="0">
                <a:solidFill>
                  <a:srgbClr val="0D0D0D"/>
                </a:solidFill>
                <a:effectLst/>
                <a:highlight>
                  <a:srgbClr val="FFFFFF"/>
                </a:highlight>
                <a:latin typeface="Söhne"/>
              </a:rPr>
              <a:t> Capire quali piattaforme social media (es. Facebook, Instagram, LinkedIn) o strumenti digitali sono maggiormente utilizzati.</a:t>
            </a:r>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spTree>
    <p:extLst>
      <p:ext uri="{BB962C8B-B14F-4D97-AF65-F5344CB8AC3E}">
        <p14:creationId xmlns:p14="http://schemas.microsoft.com/office/powerpoint/2010/main" val="12649039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6D426883-80B3-9D69-9C2A-677A4F189289}"/>
              </a:ext>
            </a:extLst>
          </p:cNvPr>
          <p:cNvSpPr txBox="1"/>
          <p:nvPr/>
        </p:nvSpPr>
        <p:spPr>
          <a:xfrm>
            <a:off x="2837666" y="197346"/>
            <a:ext cx="9184006" cy="6463308"/>
          </a:xfrm>
          <a:prstGeom prst="rect">
            <a:avLst/>
          </a:prstGeom>
          <a:noFill/>
        </p:spPr>
        <p:txBody>
          <a:bodyPr wrap="square">
            <a:spAutoFit/>
          </a:bodyPr>
          <a:lstStyle/>
          <a:p>
            <a:pPr algn="l"/>
            <a:r>
              <a:rPr lang="it-IT" b="1" i="0" dirty="0">
                <a:solidFill>
                  <a:srgbClr val="0D0D0D"/>
                </a:solidFill>
                <a:effectLst/>
                <a:highlight>
                  <a:srgbClr val="FFFFFF"/>
                </a:highlight>
                <a:latin typeface="Söhne"/>
              </a:rPr>
              <a:t>6. Coinvolgimento e Interazione</a:t>
            </a:r>
          </a:p>
          <a:p>
            <a:pPr algn="l"/>
            <a:r>
              <a:rPr lang="it-IT" b="1" i="0" dirty="0">
                <a:solidFill>
                  <a:srgbClr val="0D0D0D"/>
                </a:solidFill>
                <a:effectLst/>
                <a:highlight>
                  <a:srgbClr val="FFFFFF"/>
                </a:highlight>
                <a:latin typeface="Söhne"/>
              </a:rPr>
              <a:t>6.1 Metodi di Coinvolgimento:</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Interazione diretta:</a:t>
            </a:r>
            <a:r>
              <a:rPr lang="it-IT" b="0" i="0" dirty="0">
                <a:solidFill>
                  <a:srgbClr val="0D0D0D"/>
                </a:solidFill>
                <a:effectLst/>
                <a:highlight>
                  <a:srgbClr val="FFFFFF"/>
                </a:highlight>
                <a:latin typeface="Söhne"/>
              </a:rPr>
              <a:t> Eventi, webinar, incontri faccia a faccia.</a:t>
            </a:r>
          </a:p>
          <a:p>
            <a:pPr algn="l">
              <a:buFont typeface="Arial" panose="020B0604020202020204" pitchFamily="34" charset="0"/>
              <a:buChar char="•"/>
            </a:pPr>
            <a:r>
              <a:rPr lang="it-IT" b="1" i="0" dirty="0">
                <a:solidFill>
                  <a:srgbClr val="0D0D0D"/>
                </a:solidFill>
                <a:effectLst/>
                <a:highlight>
                  <a:srgbClr val="FFFFFF"/>
                </a:highlight>
                <a:latin typeface="Söhne"/>
              </a:rPr>
              <a:t>Interazione digitale:</a:t>
            </a:r>
            <a:r>
              <a:rPr lang="it-IT" b="0" i="0" dirty="0">
                <a:solidFill>
                  <a:srgbClr val="0D0D0D"/>
                </a:solidFill>
                <a:effectLst/>
                <a:highlight>
                  <a:srgbClr val="FFFFFF"/>
                </a:highlight>
                <a:latin typeface="Söhne"/>
              </a:rPr>
              <a:t> Commenti sui social media, email, chat online.</a:t>
            </a:r>
          </a:p>
          <a:p>
            <a:pPr algn="l"/>
            <a:r>
              <a:rPr lang="it-IT" b="1" i="0" dirty="0">
                <a:solidFill>
                  <a:srgbClr val="0D0D0D"/>
                </a:solidFill>
                <a:effectLst/>
                <a:highlight>
                  <a:srgbClr val="FFFFFF"/>
                </a:highlight>
                <a:latin typeface="Söhne"/>
              </a:rPr>
              <a:t>6.2 Feedback e Monitoraggio:</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Raccolta di feedback:</a:t>
            </a:r>
            <a:r>
              <a:rPr lang="it-IT" b="0" i="0" dirty="0">
                <a:solidFill>
                  <a:srgbClr val="0D0D0D"/>
                </a:solidFill>
                <a:effectLst/>
                <a:highlight>
                  <a:srgbClr val="FFFFFF"/>
                </a:highlight>
                <a:latin typeface="Söhne"/>
              </a:rPr>
              <a:t> Utilizzare sondaggi post-interazione, recensioni, commenti per capire l'efficacia della comunicazione.</a:t>
            </a:r>
          </a:p>
          <a:p>
            <a:pPr algn="l">
              <a:buFont typeface="Arial" panose="020B0604020202020204" pitchFamily="34" charset="0"/>
              <a:buChar char="•"/>
            </a:pPr>
            <a:r>
              <a:rPr lang="it-IT" b="1" i="0" dirty="0">
                <a:solidFill>
                  <a:srgbClr val="0D0D0D"/>
                </a:solidFill>
                <a:effectLst/>
                <a:highlight>
                  <a:srgbClr val="FFFFFF"/>
                </a:highlight>
                <a:latin typeface="Söhne"/>
              </a:rPr>
              <a:t>Analisi del feedback:</a:t>
            </a:r>
            <a:r>
              <a:rPr lang="it-IT" b="0" i="0" dirty="0">
                <a:solidFill>
                  <a:srgbClr val="0D0D0D"/>
                </a:solidFill>
                <a:effectLst/>
                <a:highlight>
                  <a:srgbClr val="FFFFFF"/>
                </a:highlight>
                <a:latin typeface="Söhne"/>
              </a:rPr>
              <a:t> Valutare il feedback per apportare modifiche e migliorare la strategia di comunicazione.</a:t>
            </a:r>
          </a:p>
          <a:p>
            <a:pPr algn="l">
              <a:buFont typeface="Arial" panose="020B0604020202020204" pitchFamily="34" charset="0"/>
              <a:buChar char="•"/>
            </a:pPr>
            <a:endParaRPr lang="it-IT" b="0"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7. Adattamento del Messaggio</a:t>
            </a:r>
          </a:p>
          <a:p>
            <a:pPr algn="l"/>
            <a:r>
              <a:rPr lang="it-IT" b="1" i="0" dirty="0">
                <a:solidFill>
                  <a:srgbClr val="0D0D0D"/>
                </a:solidFill>
                <a:effectLst/>
                <a:highlight>
                  <a:srgbClr val="FFFFFF"/>
                </a:highlight>
                <a:latin typeface="Söhne"/>
              </a:rPr>
              <a:t>7.1 Personalizzazione del Messaggio:</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Adattamento al pubblico:</a:t>
            </a:r>
            <a:r>
              <a:rPr lang="it-IT" b="0" i="0" dirty="0">
                <a:solidFill>
                  <a:srgbClr val="0D0D0D"/>
                </a:solidFill>
                <a:effectLst/>
                <a:highlight>
                  <a:srgbClr val="FFFFFF"/>
                </a:highlight>
                <a:latin typeface="Söhne"/>
              </a:rPr>
              <a:t> Creare messaggi che parlino direttamente al pubblico target, utilizzando un linguaggio e un tono appropriato.</a:t>
            </a:r>
          </a:p>
          <a:p>
            <a:pPr algn="l">
              <a:buFont typeface="Arial" panose="020B0604020202020204" pitchFamily="34" charset="0"/>
              <a:buChar char="•"/>
            </a:pPr>
            <a:r>
              <a:rPr lang="it-IT" b="1" i="0" dirty="0">
                <a:solidFill>
                  <a:srgbClr val="0D0D0D"/>
                </a:solidFill>
                <a:effectLst/>
                <a:highlight>
                  <a:srgbClr val="FFFFFF"/>
                </a:highlight>
                <a:latin typeface="Söhne"/>
              </a:rPr>
              <a:t>Rilevanza e tempestività:</a:t>
            </a:r>
            <a:r>
              <a:rPr lang="it-IT" b="0" i="0" dirty="0">
                <a:solidFill>
                  <a:srgbClr val="0D0D0D"/>
                </a:solidFill>
                <a:effectLst/>
                <a:highlight>
                  <a:srgbClr val="FFFFFF"/>
                </a:highlight>
                <a:latin typeface="Söhne"/>
              </a:rPr>
              <a:t> Assicurarsi che il messaggio sia rilevante e tempestivo per il pubblico, affrontando le loro esigenze attuali.</a:t>
            </a:r>
          </a:p>
          <a:p>
            <a:pPr algn="l">
              <a:buFont typeface="Arial" panose="020B0604020202020204" pitchFamily="34" charset="0"/>
              <a:buChar char="•"/>
            </a:pPr>
            <a:endParaRPr lang="it-IT" b="0"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8. Monitoraggio e Valutazione Continua</a:t>
            </a:r>
          </a:p>
          <a:p>
            <a:pPr algn="l"/>
            <a:r>
              <a:rPr lang="it-IT" b="1" i="0" dirty="0">
                <a:solidFill>
                  <a:srgbClr val="0D0D0D"/>
                </a:solidFill>
                <a:effectLst/>
                <a:highlight>
                  <a:srgbClr val="FFFFFF"/>
                </a:highlight>
                <a:latin typeface="Söhne"/>
              </a:rPr>
              <a:t>8.1 KPI e Metriche di Successo:</a:t>
            </a:r>
            <a:endParaRPr lang="it-IT" b="0" i="0" dirty="0">
              <a:solidFill>
                <a:srgbClr val="0D0D0D"/>
              </a:solidFill>
              <a:effectLst/>
              <a:highlight>
                <a:srgbClr val="FFFFFF"/>
              </a:highlight>
              <a:latin typeface="Söhne"/>
            </a:endParaRPr>
          </a:p>
          <a:p>
            <a:pPr algn="l">
              <a:buFont typeface="Arial" panose="020B0604020202020204" pitchFamily="34" charset="0"/>
              <a:buChar char="•"/>
            </a:pPr>
            <a:r>
              <a:rPr lang="it-IT" b="1" i="0" dirty="0">
                <a:solidFill>
                  <a:srgbClr val="0D0D0D"/>
                </a:solidFill>
                <a:effectLst/>
                <a:highlight>
                  <a:srgbClr val="FFFFFF"/>
                </a:highlight>
                <a:latin typeface="Söhne"/>
              </a:rPr>
              <a:t>Definizione di KPI:</a:t>
            </a:r>
            <a:r>
              <a:rPr lang="it-IT" b="0" i="0" dirty="0">
                <a:solidFill>
                  <a:srgbClr val="0D0D0D"/>
                </a:solidFill>
                <a:effectLst/>
                <a:highlight>
                  <a:srgbClr val="FFFFFF"/>
                </a:highlight>
                <a:latin typeface="Söhne"/>
              </a:rPr>
              <a:t> Stabilire indicatori chiave di prestazione per monitorare l'efficacia della comunicazione (es. tasso di apertura email, engagement sui social media, conversioni).</a:t>
            </a:r>
          </a:p>
          <a:p>
            <a:pPr algn="l">
              <a:buFont typeface="Arial" panose="020B0604020202020204" pitchFamily="34" charset="0"/>
              <a:buChar char="•"/>
            </a:pPr>
            <a:r>
              <a:rPr lang="it-IT" b="1" i="0" dirty="0">
                <a:solidFill>
                  <a:srgbClr val="0D0D0D"/>
                </a:solidFill>
                <a:effectLst/>
                <a:highlight>
                  <a:srgbClr val="FFFFFF"/>
                </a:highlight>
                <a:latin typeface="Söhne"/>
              </a:rPr>
              <a:t>Analisi dei risultati:</a:t>
            </a:r>
            <a:r>
              <a:rPr lang="it-IT" b="0" i="0" dirty="0">
                <a:solidFill>
                  <a:srgbClr val="0D0D0D"/>
                </a:solidFill>
                <a:effectLst/>
                <a:highlight>
                  <a:srgbClr val="FFFFFF"/>
                </a:highlight>
                <a:latin typeface="Söhne"/>
              </a:rPr>
              <a:t> Valutare i dati raccolti per determinare se il pubblico target è stato raggiunto e se gli obiettivi sono stati conseguiti.</a:t>
            </a:r>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spTree>
    <p:extLst>
      <p:ext uri="{BB962C8B-B14F-4D97-AF65-F5344CB8AC3E}">
        <p14:creationId xmlns:p14="http://schemas.microsoft.com/office/powerpoint/2010/main" val="539644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6D426883-80B3-9D69-9C2A-677A4F189289}"/>
              </a:ext>
            </a:extLst>
          </p:cNvPr>
          <p:cNvSpPr txBox="1"/>
          <p:nvPr/>
        </p:nvSpPr>
        <p:spPr>
          <a:xfrm>
            <a:off x="2837666" y="197346"/>
            <a:ext cx="9184006" cy="1754326"/>
          </a:xfrm>
          <a:prstGeom prst="rect">
            <a:avLst/>
          </a:prstGeom>
          <a:noFill/>
        </p:spPr>
        <p:txBody>
          <a:bodyPr wrap="square">
            <a:spAutoFit/>
          </a:bodyPr>
          <a:lstStyle/>
          <a:p>
            <a:pPr algn="l"/>
            <a:r>
              <a:rPr lang="it-IT" b="0" i="0" dirty="0">
                <a:solidFill>
                  <a:srgbClr val="0D0D0D"/>
                </a:solidFill>
                <a:effectLst/>
                <a:highlight>
                  <a:srgbClr val="FFFFFF"/>
                </a:highlight>
                <a:latin typeface="Söhne"/>
              </a:rPr>
              <a:t>L'individuazione del pubblico di riferimento richiede un'approfondita analisi dei dati demografici, psicografici, comportamentali e geografici, supportata dalla creazione di </a:t>
            </a:r>
            <a:r>
              <a:rPr lang="it-IT" b="0" i="0" dirty="0" err="1">
                <a:solidFill>
                  <a:srgbClr val="0D0D0D"/>
                </a:solidFill>
                <a:effectLst/>
                <a:highlight>
                  <a:srgbClr val="FFFFFF"/>
                </a:highlight>
                <a:latin typeface="Söhne"/>
              </a:rPr>
              <a:t>personas</a:t>
            </a:r>
            <a:r>
              <a:rPr lang="it-IT" b="0" i="0" dirty="0">
                <a:solidFill>
                  <a:srgbClr val="0D0D0D"/>
                </a:solidFill>
                <a:effectLst/>
                <a:highlight>
                  <a:srgbClr val="FFFFFF"/>
                </a:highlight>
                <a:latin typeface="Söhne"/>
              </a:rPr>
              <a:t> dettagliate. Capire i bisogni, le motivazioni e le preferenze del pubblico permette di sviluppare messaggi personalizzati e scegliere i canali di comunicazione più efficaci. Monitorando continuamente i risultati e raccogliendo feedback, le organizzazioni possono adattare e perfezionare le loro strategie di comunicazione per ottenere il massimo impatto.</a:t>
            </a:r>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pic>
        <p:nvPicPr>
          <p:cNvPr id="2" name="Immagine 1">
            <a:extLst>
              <a:ext uri="{FF2B5EF4-FFF2-40B4-BE49-F238E27FC236}">
                <a16:creationId xmlns:a16="http://schemas.microsoft.com/office/drawing/2014/main" id="{23B7BCCA-6697-0F00-E0EA-57946DAA6241}"/>
              </a:ext>
            </a:extLst>
          </p:cNvPr>
          <p:cNvPicPr>
            <a:picLocks noChangeAspect="1"/>
          </p:cNvPicPr>
          <p:nvPr/>
        </p:nvPicPr>
        <p:blipFill>
          <a:blip r:embed="rId2"/>
          <a:stretch>
            <a:fillRect/>
          </a:stretch>
        </p:blipFill>
        <p:spPr>
          <a:xfrm>
            <a:off x="4524467" y="2261226"/>
            <a:ext cx="5810403" cy="37020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57501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pic>
        <p:nvPicPr>
          <p:cNvPr id="4" name="Immagine 3">
            <a:extLst>
              <a:ext uri="{FF2B5EF4-FFF2-40B4-BE49-F238E27FC236}">
                <a16:creationId xmlns:a16="http://schemas.microsoft.com/office/drawing/2014/main" id="{6BC09BE4-9FE3-627E-9CDA-514955D31DB4}"/>
              </a:ext>
            </a:extLst>
          </p:cNvPr>
          <p:cNvPicPr>
            <a:picLocks noChangeAspect="1"/>
          </p:cNvPicPr>
          <p:nvPr/>
        </p:nvPicPr>
        <p:blipFill>
          <a:blip r:embed="rId2"/>
          <a:stretch>
            <a:fillRect/>
          </a:stretch>
        </p:blipFill>
        <p:spPr>
          <a:xfrm>
            <a:off x="2878006" y="637270"/>
            <a:ext cx="9192970" cy="5583460"/>
          </a:xfrm>
          <a:prstGeom prst="rect">
            <a:avLst/>
          </a:prstGeom>
        </p:spPr>
      </p:pic>
    </p:spTree>
    <p:extLst>
      <p:ext uri="{BB962C8B-B14F-4D97-AF65-F5344CB8AC3E}">
        <p14:creationId xmlns:p14="http://schemas.microsoft.com/office/powerpoint/2010/main" val="20581751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8FFD07A4-C63D-24D1-D742-B84F3FD85FE9}"/>
              </a:ext>
            </a:extLst>
          </p:cNvPr>
          <p:cNvSpPr txBox="1"/>
          <p:nvPr/>
        </p:nvSpPr>
        <p:spPr>
          <a:xfrm>
            <a:off x="2900102" y="150847"/>
            <a:ext cx="8709660" cy="6740307"/>
          </a:xfrm>
          <a:prstGeom prst="rect">
            <a:avLst/>
          </a:prstGeom>
          <a:noFill/>
        </p:spPr>
        <p:txBody>
          <a:bodyPr wrap="square" rtlCol="0">
            <a:spAutoFit/>
          </a:bodyPr>
          <a:lstStyle/>
          <a:p>
            <a:pPr algn="l"/>
            <a:r>
              <a:rPr lang="it-IT" sz="1600" b="1" i="0" dirty="0">
                <a:solidFill>
                  <a:srgbClr val="0D0D0D"/>
                </a:solidFill>
                <a:effectLst/>
                <a:highlight>
                  <a:srgbClr val="FFFFFF"/>
                </a:highlight>
                <a:latin typeface="Söhne"/>
              </a:rPr>
              <a:t>4. Tempistica e frequenza:</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1" i="0" dirty="0">
                <a:solidFill>
                  <a:srgbClr val="0D0D0D"/>
                </a:solidFill>
                <a:effectLst/>
                <a:highlight>
                  <a:srgbClr val="FFFFFF"/>
                </a:highlight>
                <a:latin typeface="Söhne"/>
              </a:rPr>
              <a:t>Pianificazione temporale:</a:t>
            </a:r>
            <a:r>
              <a:rPr lang="it-IT" sz="1600" b="0" i="0" dirty="0">
                <a:solidFill>
                  <a:srgbClr val="0D0D0D"/>
                </a:solidFill>
                <a:effectLst/>
                <a:highlight>
                  <a:srgbClr val="FFFFFF"/>
                </a:highlight>
                <a:latin typeface="Söhne"/>
              </a:rPr>
              <a:t> Stabilire quando inviare il messaggio per massimizzare l’impatto (es. durante una campagna di marketing o in risposta a un evento specifico).</a:t>
            </a:r>
          </a:p>
          <a:p>
            <a:pPr algn="l">
              <a:buFont typeface="Arial" panose="020B0604020202020204" pitchFamily="34" charset="0"/>
              <a:buChar char="•"/>
            </a:pPr>
            <a:r>
              <a:rPr lang="it-IT" sz="1600" b="1" i="0" dirty="0">
                <a:solidFill>
                  <a:srgbClr val="0D0D0D"/>
                </a:solidFill>
                <a:effectLst/>
                <a:highlight>
                  <a:srgbClr val="FFFFFF"/>
                </a:highlight>
                <a:latin typeface="Söhne"/>
              </a:rPr>
              <a:t>Frequenza:</a:t>
            </a:r>
            <a:r>
              <a:rPr lang="it-IT" sz="1600" b="0" i="0" dirty="0">
                <a:solidFill>
                  <a:srgbClr val="0D0D0D"/>
                </a:solidFill>
                <a:effectLst/>
                <a:highlight>
                  <a:srgbClr val="FFFFFF"/>
                </a:highlight>
                <a:latin typeface="Söhne"/>
              </a:rPr>
              <a:t> Determinare quante volte comunicare il messaggio per garantire che venga recepito senza risultare invadente.</a:t>
            </a:r>
          </a:p>
          <a:p>
            <a:pPr algn="l"/>
            <a:r>
              <a:rPr lang="it-IT" sz="1600" b="1" i="0" dirty="0">
                <a:solidFill>
                  <a:srgbClr val="0D0D0D"/>
                </a:solidFill>
                <a:effectLst/>
                <a:highlight>
                  <a:srgbClr val="FFFFFF"/>
                </a:highlight>
                <a:latin typeface="Söhne"/>
              </a:rPr>
              <a:t>5. Monitoraggio e valutazione:</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1" i="0" dirty="0">
                <a:solidFill>
                  <a:srgbClr val="0D0D0D"/>
                </a:solidFill>
                <a:effectLst/>
                <a:highlight>
                  <a:srgbClr val="FFFFFF"/>
                </a:highlight>
                <a:latin typeface="Söhne"/>
              </a:rPr>
              <a:t>Misurazione dell’efficacia:</a:t>
            </a:r>
            <a:r>
              <a:rPr lang="it-IT" sz="1600" b="0" i="0" dirty="0">
                <a:solidFill>
                  <a:srgbClr val="0D0D0D"/>
                </a:solidFill>
                <a:effectLst/>
                <a:highlight>
                  <a:srgbClr val="FFFFFF"/>
                </a:highlight>
                <a:latin typeface="Söhne"/>
              </a:rPr>
              <a:t> Utilizzare metriche e strumenti di feedback (es. analisi dei dati, sondaggi) per valutare l’impatto della comunicazione.</a:t>
            </a:r>
          </a:p>
          <a:p>
            <a:pPr algn="l">
              <a:buFont typeface="Arial" panose="020B0604020202020204" pitchFamily="34" charset="0"/>
              <a:buChar char="•"/>
            </a:pPr>
            <a:r>
              <a:rPr lang="it-IT" sz="1600" b="1" i="0" dirty="0">
                <a:solidFill>
                  <a:srgbClr val="0D0D0D"/>
                </a:solidFill>
                <a:effectLst/>
                <a:highlight>
                  <a:srgbClr val="FFFFFF"/>
                </a:highlight>
                <a:latin typeface="Söhne"/>
              </a:rPr>
              <a:t>Adattamento:</a:t>
            </a:r>
            <a:r>
              <a:rPr lang="it-IT" sz="1600" b="0" i="0" dirty="0">
                <a:solidFill>
                  <a:srgbClr val="0D0D0D"/>
                </a:solidFill>
                <a:effectLst/>
                <a:highlight>
                  <a:srgbClr val="FFFFFF"/>
                </a:highlight>
                <a:latin typeface="Söhne"/>
              </a:rPr>
              <a:t> Apportare modifiche alla strategia di comunicazione in base ai risultati ottenuti per migliorare l’efficacia futura.</a:t>
            </a:r>
          </a:p>
          <a:p>
            <a:pPr algn="l">
              <a:buFont typeface="Arial" panose="020B0604020202020204" pitchFamily="34" charset="0"/>
              <a:buChar char="•"/>
            </a:pPr>
            <a:endParaRPr lang="it-IT" sz="1600" b="0" i="0" dirty="0">
              <a:solidFill>
                <a:srgbClr val="0D0D0D"/>
              </a:solidFill>
              <a:effectLst/>
              <a:highlight>
                <a:srgbClr val="FFFFFF"/>
              </a:highlight>
              <a:latin typeface="Söhne"/>
            </a:endParaRPr>
          </a:p>
          <a:p>
            <a:pPr algn="l"/>
            <a:r>
              <a:rPr lang="it-IT" sz="1600" b="1" i="0" dirty="0">
                <a:solidFill>
                  <a:srgbClr val="0D0D0D"/>
                </a:solidFill>
                <a:effectLst/>
                <a:highlight>
                  <a:srgbClr val="FFFFFF"/>
                </a:highlight>
                <a:latin typeface="Söhne"/>
              </a:rPr>
              <a:t>Tecniche di Comunicazione</a:t>
            </a:r>
          </a:p>
          <a:p>
            <a:pPr algn="l"/>
            <a:r>
              <a:rPr lang="it-IT" sz="1600" b="1" i="0" dirty="0">
                <a:solidFill>
                  <a:srgbClr val="0D0D0D"/>
                </a:solidFill>
                <a:effectLst/>
                <a:highlight>
                  <a:srgbClr val="FFFFFF"/>
                </a:highlight>
                <a:latin typeface="Söhne"/>
              </a:rPr>
              <a:t>1. Ascolto attivo:</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Coinvolge prestare attenzione non solo alle parole, ma anche ai toni, ai gesti e al linguaggio del corpo del parlante. Dimostrare comprensione e interesse attraverso feedback verbali e non verbali.</a:t>
            </a:r>
          </a:p>
          <a:p>
            <a:pPr algn="l"/>
            <a:r>
              <a:rPr lang="it-IT" sz="1600" b="1" i="0" dirty="0">
                <a:solidFill>
                  <a:srgbClr val="0D0D0D"/>
                </a:solidFill>
                <a:effectLst/>
                <a:highlight>
                  <a:srgbClr val="FFFFFF"/>
                </a:highlight>
                <a:latin typeface="Söhne"/>
              </a:rPr>
              <a:t>2. Empatia:</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Capire e condividere i sentimenti dell’altro, mostrando sensibilità e rispetto per le loro emozioni e prospettive.</a:t>
            </a:r>
          </a:p>
          <a:p>
            <a:pPr algn="l"/>
            <a:r>
              <a:rPr lang="it-IT" sz="1600" b="1" i="0" dirty="0">
                <a:solidFill>
                  <a:srgbClr val="0D0D0D"/>
                </a:solidFill>
                <a:effectLst/>
                <a:highlight>
                  <a:srgbClr val="FFFFFF"/>
                </a:highlight>
                <a:latin typeface="Söhne"/>
              </a:rPr>
              <a:t>3. Chiarezza e concisione:</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Comunicare in modo diretto e al punto, evitando ambiguità e sovraccarico di informazioni.</a:t>
            </a:r>
          </a:p>
          <a:p>
            <a:pPr algn="l"/>
            <a:r>
              <a:rPr lang="it-IT" sz="1600" b="1" i="0" dirty="0">
                <a:solidFill>
                  <a:srgbClr val="0D0D0D"/>
                </a:solidFill>
                <a:effectLst/>
                <a:highlight>
                  <a:srgbClr val="FFFFFF"/>
                </a:highlight>
                <a:latin typeface="Söhne"/>
              </a:rPr>
              <a:t>4. Storytelling:</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Utilizzare storie coinvolgenti per trasmettere messaggi complessi in modo più comprensibile e memorabile.</a:t>
            </a:r>
          </a:p>
          <a:p>
            <a:pPr algn="l"/>
            <a:r>
              <a:rPr lang="it-IT" sz="1600" b="1" i="0" dirty="0">
                <a:solidFill>
                  <a:srgbClr val="0D0D0D"/>
                </a:solidFill>
                <a:effectLst/>
                <a:highlight>
                  <a:srgbClr val="FFFFFF"/>
                </a:highlight>
                <a:latin typeface="Söhne"/>
              </a:rPr>
              <a:t>5. Utilizzo di supporti visivi:</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Integrare grafici, diagrammi, video e immagini per arricchire la comunicazione verbale e scritta, facilitando la comprensione e l’engagement.</a:t>
            </a:r>
          </a:p>
        </p:txBody>
      </p:sp>
    </p:spTree>
    <p:extLst>
      <p:ext uri="{BB962C8B-B14F-4D97-AF65-F5344CB8AC3E}">
        <p14:creationId xmlns:p14="http://schemas.microsoft.com/office/powerpoint/2010/main" val="1951252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graphicFrame>
        <p:nvGraphicFramePr>
          <p:cNvPr id="2" name="Segnaposto contenuto 3">
            <a:extLst>
              <a:ext uri="{FF2B5EF4-FFF2-40B4-BE49-F238E27FC236}">
                <a16:creationId xmlns:a16="http://schemas.microsoft.com/office/drawing/2014/main" id="{0D75ADDC-4407-7E19-AEA3-433D1384FC1B}"/>
              </a:ext>
            </a:extLst>
          </p:cNvPr>
          <p:cNvGraphicFramePr>
            <a:graphicFrameLocks/>
          </p:cNvGraphicFramePr>
          <p:nvPr>
            <p:extLst>
              <p:ext uri="{D42A27DB-BD31-4B8C-83A1-F6EECF244321}">
                <p14:modId xmlns:p14="http://schemas.microsoft.com/office/powerpoint/2010/main" val="611039462"/>
              </p:ext>
            </p:extLst>
          </p:nvPr>
        </p:nvGraphicFramePr>
        <p:xfrm>
          <a:off x="3285565" y="476048"/>
          <a:ext cx="7596116" cy="3428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magine 2">
            <a:extLst>
              <a:ext uri="{FF2B5EF4-FFF2-40B4-BE49-F238E27FC236}">
                <a16:creationId xmlns:a16="http://schemas.microsoft.com/office/drawing/2014/main" id="{5725042E-4226-9942-6B4E-5D69B103B44B}"/>
              </a:ext>
            </a:extLst>
          </p:cNvPr>
          <p:cNvPicPr>
            <a:picLocks noChangeAspect="1"/>
          </p:cNvPicPr>
          <p:nvPr/>
        </p:nvPicPr>
        <p:blipFill>
          <a:blip r:embed="rId7"/>
          <a:stretch>
            <a:fillRect/>
          </a:stretch>
        </p:blipFill>
        <p:spPr>
          <a:xfrm>
            <a:off x="8542278" y="3429000"/>
            <a:ext cx="2908438" cy="21780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CasellaDiTesto 6">
            <a:extLst>
              <a:ext uri="{FF2B5EF4-FFF2-40B4-BE49-F238E27FC236}">
                <a16:creationId xmlns:a16="http://schemas.microsoft.com/office/drawing/2014/main" id="{169D1A50-BE20-72D0-DD1F-2AE1A5D19B28}"/>
              </a:ext>
            </a:extLst>
          </p:cNvPr>
          <p:cNvSpPr txBox="1"/>
          <p:nvPr/>
        </p:nvSpPr>
        <p:spPr>
          <a:xfrm>
            <a:off x="3483477" y="4525121"/>
            <a:ext cx="3826842" cy="461665"/>
          </a:xfrm>
          <a:prstGeom prst="rect">
            <a:avLst/>
          </a:prstGeom>
          <a:noFill/>
        </p:spPr>
        <p:txBody>
          <a:bodyPr wrap="square" rtlCol="0">
            <a:spAutoFit/>
          </a:bodyPr>
          <a:lstStyle/>
          <a:p>
            <a:r>
              <a:rPr lang="it-IT" b="1" dirty="0">
                <a:highlight>
                  <a:srgbClr val="FFFF00"/>
                </a:highlight>
              </a:rPr>
              <a:t>SEGMENTAZIONE </a:t>
            </a:r>
            <a:r>
              <a:rPr lang="it-IT" sz="2400" b="1" dirty="0">
                <a:highlight>
                  <a:srgbClr val="FFFF00"/>
                </a:highlight>
              </a:rPr>
              <a:t>GEOGRAFICA</a:t>
            </a:r>
          </a:p>
        </p:txBody>
      </p:sp>
    </p:spTree>
    <p:extLst>
      <p:ext uri="{BB962C8B-B14F-4D97-AF65-F5344CB8AC3E}">
        <p14:creationId xmlns:p14="http://schemas.microsoft.com/office/powerpoint/2010/main" val="15423206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graphicFrame>
        <p:nvGraphicFramePr>
          <p:cNvPr id="4" name="Segnaposto contenuto 3">
            <a:extLst>
              <a:ext uri="{FF2B5EF4-FFF2-40B4-BE49-F238E27FC236}">
                <a16:creationId xmlns:a16="http://schemas.microsoft.com/office/drawing/2014/main" id="{6F1DA17A-371A-6DC9-C4C9-E886201E74DF}"/>
              </a:ext>
            </a:extLst>
          </p:cNvPr>
          <p:cNvGraphicFramePr>
            <a:graphicFrameLocks/>
          </p:cNvGraphicFramePr>
          <p:nvPr>
            <p:extLst>
              <p:ext uri="{D42A27DB-BD31-4B8C-83A1-F6EECF244321}">
                <p14:modId xmlns:p14="http://schemas.microsoft.com/office/powerpoint/2010/main" val="2798100085"/>
              </p:ext>
            </p:extLst>
          </p:nvPr>
        </p:nvGraphicFramePr>
        <p:xfrm>
          <a:off x="3258403" y="177138"/>
          <a:ext cx="5675193" cy="4442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magine 6">
            <a:extLst>
              <a:ext uri="{FF2B5EF4-FFF2-40B4-BE49-F238E27FC236}">
                <a16:creationId xmlns:a16="http://schemas.microsoft.com/office/drawing/2014/main" id="{0E73918C-6435-4151-BB11-D80561D80C20}"/>
              </a:ext>
            </a:extLst>
          </p:cNvPr>
          <p:cNvPicPr>
            <a:picLocks noChangeAspect="1"/>
          </p:cNvPicPr>
          <p:nvPr/>
        </p:nvPicPr>
        <p:blipFill>
          <a:blip r:embed="rId7"/>
          <a:stretch>
            <a:fillRect/>
          </a:stretch>
        </p:blipFill>
        <p:spPr>
          <a:xfrm>
            <a:off x="7233241" y="3630706"/>
            <a:ext cx="4914226" cy="26700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CasellaDiTesto 7">
            <a:extLst>
              <a:ext uri="{FF2B5EF4-FFF2-40B4-BE49-F238E27FC236}">
                <a16:creationId xmlns:a16="http://schemas.microsoft.com/office/drawing/2014/main" id="{FBC2EE5B-A53E-652C-03C9-CBFF44B46CDF}"/>
              </a:ext>
            </a:extLst>
          </p:cNvPr>
          <p:cNvSpPr txBox="1"/>
          <p:nvPr/>
        </p:nvSpPr>
        <p:spPr>
          <a:xfrm>
            <a:off x="2626883" y="4871608"/>
            <a:ext cx="3845635" cy="738664"/>
          </a:xfrm>
          <a:prstGeom prst="rect">
            <a:avLst/>
          </a:prstGeom>
          <a:noFill/>
        </p:spPr>
        <p:txBody>
          <a:bodyPr wrap="square" rtlCol="0">
            <a:spAutoFit/>
          </a:bodyPr>
          <a:lstStyle/>
          <a:p>
            <a:pPr algn="ctr"/>
            <a:r>
              <a:rPr lang="it-IT" b="1" dirty="0">
                <a:highlight>
                  <a:srgbClr val="FFFF00"/>
                </a:highlight>
              </a:rPr>
              <a:t>SEGMENTAZIONE </a:t>
            </a:r>
          </a:p>
          <a:p>
            <a:pPr algn="ctr"/>
            <a:r>
              <a:rPr lang="it-IT" sz="2400" b="1" dirty="0">
                <a:highlight>
                  <a:srgbClr val="FFFF00"/>
                </a:highlight>
              </a:rPr>
              <a:t>SOCIO-DEMOGRAFICA</a:t>
            </a:r>
          </a:p>
        </p:txBody>
      </p:sp>
    </p:spTree>
    <p:extLst>
      <p:ext uri="{BB962C8B-B14F-4D97-AF65-F5344CB8AC3E}">
        <p14:creationId xmlns:p14="http://schemas.microsoft.com/office/powerpoint/2010/main" val="27600794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sp>
        <p:nvSpPr>
          <p:cNvPr id="6" name="CasellaDiTesto 5">
            <a:extLst>
              <a:ext uri="{FF2B5EF4-FFF2-40B4-BE49-F238E27FC236}">
                <a16:creationId xmlns:a16="http://schemas.microsoft.com/office/drawing/2014/main" id="{88A69871-17F7-2B1D-DA12-8D16F2CB3BEF}"/>
              </a:ext>
            </a:extLst>
          </p:cNvPr>
          <p:cNvSpPr txBox="1"/>
          <p:nvPr/>
        </p:nvSpPr>
        <p:spPr>
          <a:xfrm>
            <a:off x="3160748" y="4182756"/>
            <a:ext cx="3826842" cy="1200329"/>
          </a:xfrm>
          <a:prstGeom prst="rect">
            <a:avLst/>
          </a:prstGeom>
          <a:noFill/>
        </p:spPr>
        <p:txBody>
          <a:bodyPr wrap="square" rtlCol="0">
            <a:spAutoFit/>
          </a:bodyPr>
          <a:lstStyle/>
          <a:p>
            <a:r>
              <a:rPr lang="it-IT" b="1" dirty="0">
                <a:highlight>
                  <a:srgbClr val="FFFF00"/>
                </a:highlight>
              </a:rPr>
              <a:t>SEGMENTAZIONE </a:t>
            </a:r>
            <a:r>
              <a:rPr lang="it-IT" sz="2400" b="1" dirty="0">
                <a:highlight>
                  <a:srgbClr val="FFFF00"/>
                </a:highlight>
              </a:rPr>
              <a:t>IN BASE AL COMPORTAMENTO DEL CONSUMO</a:t>
            </a:r>
          </a:p>
        </p:txBody>
      </p:sp>
      <p:graphicFrame>
        <p:nvGraphicFramePr>
          <p:cNvPr id="2" name="Segnaposto contenuto 3">
            <a:extLst>
              <a:ext uri="{FF2B5EF4-FFF2-40B4-BE49-F238E27FC236}">
                <a16:creationId xmlns:a16="http://schemas.microsoft.com/office/drawing/2014/main" id="{2BABCA95-7B7F-9143-BD91-803B81193F79}"/>
              </a:ext>
            </a:extLst>
          </p:cNvPr>
          <p:cNvGraphicFramePr>
            <a:graphicFrameLocks/>
          </p:cNvGraphicFramePr>
          <p:nvPr>
            <p:extLst>
              <p:ext uri="{D42A27DB-BD31-4B8C-83A1-F6EECF244321}">
                <p14:modId xmlns:p14="http://schemas.microsoft.com/office/powerpoint/2010/main" val="2037617100"/>
              </p:ext>
            </p:extLst>
          </p:nvPr>
        </p:nvGraphicFramePr>
        <p:xfrm>
          <a:off x="3703578" y="658435"/>
          <a:ext cx="7145740" cy="314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magine 2">
            <a:extLst>
              <a:ext uri="{FF2B5EF4-FFF2-40B4-BE49-F238E27FC236}">
                <a16:creationId xmlns:a16="http://schemas.microsoft.com/office/drawing/2014/main" id="{B4AF4BF2-EC3B-B012-211E-88DA7E69432A}"/>
              </a:ext>
            </a:extLst>
          </p:cNvPr>
          <p:cNvPicPr>
            <a:picLocks noChangeAspect="1"/>
          </p:cNvPicPr>
          <p:nvPr/>
        </p:nvPicPr>
        <p:blipFill>
          <a:blip r:embed="rId7"/>
          <a:stretch>
            <a:fillRect/>
          </a:stretch>
        </p:blipFill>
        <p:spPr>
          <a:xfrm>
            <a:off x="8109220" y="3567435"/>
            <a:ext cx="3712253" cy="1815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CasellaDiTesto 8">
            <a:extLst>
              <a:ext uri="{FF2B5EF4-FFF2-40B4-BE49-F238E27FC236}">
                <a16:creationId xmlns:a16="http://schemas.microsoft.com/office/drawing/2014/main" id="{FC1A3B46-B2AA-69FB-D3DA-83B704709692}"/>
              </a:ext>
            </a:extLst>
          </p:cNvPr>
          <p:cNvSpPr txBox="1"/>
          <p:nvPr/>
        </p:nvSpPr>
        <p:spPr>
          <a:xfrm>
            <a:off x="61087" y="3109191"/>
            <a:ext cx="2538846" cy="2957861"/>
          </a:xfrm>
          <a:prstGeom prst="rect">
            <a:avLst/>
          </a:prstGeom>
          <a:noFill/>
        </p:spPr>
        <p:txBody>
          <a:bodyPr wrap="square">
            <a:spAutoFit/>
          </a:bodyPr>
          <a:lstStyle/>
          <a:p>
            <a:pPr marL="285750" indent="-285750">
              <a:lnSpc>
                <a:spcPct val="150000"/>
              </a:lnSpc>
              <a:buFont typeface="Wingdings" panose="05000000000000000000" pitchFamily="2" charset="2"/>
              <a:buChar char="q"/>
            </a:pPr>
            <a:r>
              <a:rPr lang="it-IT" b="1" dirty="0">
                <a:solidFill>
                  <a:schemeClr val="bg1"/>
                </a:solidFill>
                <a:latin typeface="+mj-lt"/>
              </a:rPr>
              <a:t>Consumatori fedeli</a:t>
            </a:r>
          </a:p>
          <a:p>
            <a:pPr marL="285750" indent="-285750">
              <a:lnSpc>
                <a:spcPct val="150000"/>
              </a:lnSpc>
              <a:buFont typeface="Wingdings" panose="05000000000000000000" pitchFamily="2" charset="2"/>
              <a:buChar char="q"/>
            </a:pPr>
            <a:r>
              <a:rPr lang="it-IT" b="1" dirty="0">
                <a:solidFill>
                  <a:schemeClr val="bg1"/>
                </a:solidFill>
                <a:latin typeface="+mj-lt"/>
              </a:rPr>
              <a:t>Consumatori ballerini della marca</a:t>
            </a:r>
          </a:p>
          <a:p>
            <a:pPr marL="285750" indent="-285750">
              <a:lnSpc>
                <a:spcPct val="150000"/>
              </a:lnSpc>
              <a:buFont typeface="Wingdings" panose="05000000000000000000" pitchFamily="2" charset="2"/>
              <a:buChar char="q"/>
            </a:pPr>
            <a:r>
              <a:rPr lang="it-IT" b="1" dirty="0">
                <a:solidFill>
                  <a:schemeClr val="bg1"/>
                </a:solidFill>
                <a:latin typeface="+mj-lt"/>
              </a:rPr>
              <a:t>Consumatori ballerini della concorrenza</a:t>
            </a:r>
          </a:p>
          <a:p>
            <a:pPr marL="285750" indent="-285750">
              <a:lnSpc>
                <a:spcPct val="150000"/>
              </a:lnSpc>
              <a:buFont typeface="Wingdings" panose="05000000000000000000" pitchFamily="2" charset="2"/>
              <a:buChar char="q"/>
            </a:pPr>
            <a:r>
              <a:rPr lang="it-IT" b="1" dirty="0">
                <a:solidFill>
                  <a:schemeClr val="bg1"/>
                </a:solidFill>
                <a:latin typeface="+mj-lt"/>
              </a:rPr>
              <a:t>Consumatori fedeli alla concorrenza</a:t>
            </a:r>
          </a:p>
        </p:txBody>
      </p:sp>
    </p:spTree>
    <p:extLst>
      <p:ext uri="{BB962C8B-B14F-4D97-AF65-F5344CB8AC3E}">
        <p14:creationId xmlns:p14="http://schemas.microsoft.com/office/powerpoint/2010/main" val="2105488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it-IT" sz="2800" b="1" dirty="0">
                <a:solidFill>
                  <a:schemeClr val="bg1"/>
                </a:solidFill>
              </a:rPr>
              <a:t>INDIVIDUAZIONE PUBBLICO</a:t>
            </a:r>
          </a:p>
        </p:txBody>
      </p:sp>
      <p:sp>
        <p:nvSpPr>
          <p:cNvPr id="6" name="CasellaDiTesto 5">
            <a:extLst>
              <a:ext uri="{FF2B5EF4-FFF2-40B4-BE49-F238E27FC236}">
                <a16:creationId xmlns:a16="http://schemas.microsoft.com/office/drawing/2014/main" id="{88A69871-17F7-2B1D-DA12-8D16F2CB3BEF}"/>
              </a:ext>
            </a:extLst>
          </p:cNvPr>
          <p:cNvSpPr txBox="1"/>
          <p:nvPr/>
        </p:nvSpPr>
        <p:spPr>
          <a:xfrm>
            <a:off x="4487720" y="245215"/>
            <a:ext cx="6132671" cy="461665"/>
          </a:xfrm>
          <a:prstGeom prst="rect">
            <a:avLst/>
          </a:prstGeom>
          <a:noFill/>
        </p:spPr>
        <p:txBody>
          <a:bodyPr wrap="square" rtlCol="0">
            <a:spAutoFit/>
          </a:bodyPr>
          <a:lstStyle/>
          <a:p>
            <a:pPr algn="ctr"/>
            <a:r>
              <a:rPr lang="it-IT" b="1" dirty="0">
                <a:highlight>
                  <a:srgbClr val="FFFF00"/>
                </a:highlight>
              </a:rPr>
              <a:t>SEGMENTAZIONE </a:t>
            </a:r>
            <a:r>
              <a:rPr lang="it-IT" sz="2400" b="1" dirty="0">
                <a:highlight>
                  <a:srgbClr val="FFFF00"/>
                </a:highlight>
              </a:rPr>
              <a:t>IN BASE AI BENEFICI RICERCATI</a:t>
            </a:r>
          </a:p>
        </p:txBody>
      </p:sp>
      <p:sp>
        <p:nvSpPr>
          <p:cNvPr id="9" name="CasellaDiTesto 8">
            <a:extLst>
              <a:ext uri="{FF2B5EF4-FFF2-40B4-BE49-F238E27FC236}">
                <a16:creationId xmlns:a16="http://schemas.microsoft.com/office/drawing/2014/main" id="{FC1A3B46-B2AA-69FB-D3DA-83B704709692}"/>
              </a:ext>
            </a:extLst>
          </p:cNvPr>
          <p:cNvSpPr txBox="1"/>
          <p:nvPr/>
        </p:nvSpPr>
        <p:spPr>
          <a:xfrm>
            <a:off x="88842" y="3429000"/>
            <a:ext cx="2538846" cy="1200329"/>
          </a:xfrm>
          <a:prstGeom prst="rect">
            <a:avLst/>
          </a:prstGeom>
          <a:noFill/>
        </p:spPr>
        <p:txBody>
          <a:bodyPr wrap="square">
            <a:spAutoFit/>
          </a:bodyPr>
          <a:lstStyle/>
          <a:p>
            <a:pPr marL="0" indent="0">
              <a:buNone/>
            </a:pPr>
            <a:r>
              <a:rPr lang="it-IT" b="1" dirty="0">
                <a:solidFill>
                  <a:schemeClr val="bg1"/>
                </a:solidFill>
                <a:latin typeface="+mj-lt"/>
              </a:rPr>
              <a:t>il target viene diviso in base ai vantaggi ricercati dai consumatori rispetto all’uso del prodotto.</a:t>
            </a:r>
          </a:p>
        </p:txBody>
      </p:sp>
      <p:pic>
        <p:nvPicPr>
          <p:cNvPr id="4" name="Immagine 3">
            <a:extLst>
              <a:ext uri="{FF2B5EF4-FFF2-40B4-BE49-F238E27FC236}">
                <a16:creationId xmlns:a16="http://schemas.microsoft.com/office/drawing/2014/main" id="{2B6BE2F1-566A-2EEB-661E-360C2366B3B6}"/>
              </a:ext>
            </a:extLst>
          </p:cNvPr>
          <p:cNvPicPr>
            <a:picLocks noChangeAspect="1"/>
          </p:cNvPicPr>
          <p:nvPr/>
        </p:nvPicPr>
        <p:blipFill>
          <a:blip r:embed="rId2"/>
          <a:stretch>
            <a:fillRect/>
          </a:stretch>
        </p:blipFill>
        <p:spPr>
          <a:xfrm>
            <a:off x="4487720" y="792747"/>
            <a:ext cx="6132671" cy="48956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063464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it-IT" sz="2800" b="1" dirty="0">
                <a:solidFill>
                  <a:schemeClr val="bg1"/>
                </a:solidFill>
              </a:rPr>
              <a:t>SCELTA DELLA STRATEGIA</a:t>
            </a:r>
          </a:p>
        </p:txBody>
      </p:sp>
      <p:sp>
        <p:nvSpPr>
          <p:cNvPr id="9" name="CasellaDiTesto 8">
            <a:extLst>
              <a:ext uri="{FF2B5EF4-FFF2-40B4-BE49-F238E27FC236}">
                <a16:creationId xmlns:a16="http://schemas.microsoft.com/office/drawing/2014/main" id="{FC1A3B46-B2AA-69FB-D3DA-83B704709692}"/>
              </a:ext>
            </a:extLst>
          </p:cNvPr>
          <p:cNvSpPr txBox="1"/>
          <p:nvPr/>
        </p:nvSpPr>
        <p:spPr>
          <a:xfrm>
            <a:off x="88842" y="3429000"/>
            <a:ext cx="2538846" cy="1200329"/>
          </a:xfrm>
          <a:prstGeom prst="rect">
            <a:avLst/>
          </a:prstGeom>
          <a:noFill/>
        </p:spPr>
        <p:txBody>
          <a:bodyPr wrap="square">
            <a:spAutoFit/>
          </a:bodyPr>
          <a:lstStyle/>
          <a:p>
            <a:pPr marL="0" indent="0">
              <a:buNone/>
            </a:pPr>
            <a:r>
              <a:rPr lang="it-IT" b="1" dirty="0">
                <a:solidFill>
                  <a:schemeClr val="bg1"/>
                </a:solidFill>
                <a:latin typeface="+mj-lt"/>
              </a:rPr>
              <a:t>il target viene diviso in base ai vantaggi ricercati dai consumatori rispetto all’uso del prodotto.</a:t>
            </a:r>
          </a:p>
        </p:txBody>
      </p:sp>
      <p:sp>
        <p:nvSpPr>
          <p:cNvPr id="3" name="CasellaDiTesto 2">
            <a:extLst>
              <a:ext uri="{FF2B5EF4-FFF2-40B4-BE49-F238E27FC236}">
                <a16:creationId xmlns:a16="http://schemas.microsoft.com/office/drawing/2014/main" id="{A1237FD2-EC5A-C8FA-1601-272E7E904032}"/>
              </a:ext>
            </a:extLst>
          </p:cNvPr>
          <p:cNvSpPr txBox="1"/>
          <p:nvPr/>
        </p:nvSpPr>
        <p:spPr>
          <a:xfrm>
            <a:off x="3046880" y="363955"/>
            <a:ext cx="8862620" cy="1200329"/>
          </a:xfrm>
          <a:prstGeom prst="rect">
            <a:avLst/>
          </a:prstGeom>
          <a:noFill/>
        </p:spPr>
        <p:txBody>
          <a:bodyPr wrap="square">
            <a:spAutoFit/>
          </a:bodyPr>
          <a:lstStyle/>
          <a:p>
            <a:pPr algn="ctr"/>
            <a:r>
              <a:rPr lang="it-IT" sz="2400" b="1" dirty="0">
                <a:solidFill>
                  <a:schemeClr val="accent1">
                    <a:lumMod val="75000"/>
                  </a:schemeClr>
                </a:solidFill>
                <a:cs typeface="Aharoni" panose="02010803020104030203" pitchFamily="2" charset="-79"/>
              </a:rPr>
              <a:t>Strategia di comunicazione: traduzione degli obiettivi di comunicazione in azioni e strumenti coerenti e coordinati in relazione a: target, mezzi, timing e budget</a:t>
            </a:r>
            <a:endParaRPr lang="it-IT" sz="2400" dirty="0"/>
          </a:p>
        </p:txBody>
      </p:sp>
      <p:graphicFrame>
        <p:nvGraphicFramePr>
          <p:cNvPr id="7" name="Segnaposto contenuto 3">
            <a:extLst>
              <a:ext uri="{FF2B5EF4-FFF2-40B4-BE49-F238E27FC236}">
                <a16:creationId xmlns:a16="http://schemas.microsoft.com/office/drawing/2014/main" id="{4E39F87F-2D19-60B1-AADA-F820AACC8BF9}"/>
              </a:ext>
            </a:extLst>
          </p:cNvPr>
          <p:cNvGraphicFramePr>
            <a:graphicFrameLocks/>
          </p:cNvGraphicFramePr>
          <p:nvPr>
            <p:extLst>
              <p:ext uri="{D42A27DB-BD31-4B8C-83A1-F6EECF244321}">
                <p14:modId xmlns:p14="http://schemas.microsoft.com/office/powerpoint/2010/main" val="2009996604"/>
              </p:ext>
            </p:extLst>
          </p:nvPr>
        </p:nvGraphicFramePr>
        <p:xfrm>
          <a:off x="2627688" y="1766182"/>
          <a:ext cx="9291851"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2385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it-IT" sz="2800" b="1" dirty="0">
                <a:solidFill>
                  <a:schemeClr val="bg1"/>
                </a:solidFill>
              </a:rPr>
              <a:t>SCELTA DELLA STRATEGIA</a:t>
            </a:r>
          </a:p>
        </p:txBody>
      </p:sp>
      <p:sp>
        <p:nvSpPr>
          <p:cNvPr id="9" name="CasellaDiTesto 8">
            <a:extLst>
              <a:ext uri="{FF2B5EF4-FFF2-40B4-BE49-F238E27FC236}">
                <a16:creationId xmlns:a16="http://schemas.microsoft.com/office/drawing/2014/main" id="{FC1A3B46-B2AA-69FB-D3DA-83B704709692}"/>
              </a:ext>
            </a:extLst>
          </p:cNvPr>
          <p:cNvSpPr txBox="1"/>
          <p:nvPr/>
        </p:nvSpPr>
        <p:spPr>
          <a:xfrm>
            <a:off x="88842" y="3429000"/>
            <a:ext cx="2538846" cy="646331"/>
          </a:xfrm>
          <a:prstGeom prst="rect">
            <a:avLst/>
          </a:prstGeom>
          <a:noFill/>
        </p:spPr>
        <p:txBody>
          <a:bodyPr wrap="square">
            <a:spAutoFit/>
          </a:bodyPr>
          <a:lstStyle/>
          <a:p>
            <a:pPr marL="0" indent="0">
              <a:buNone/>
            </a:pPr>
            <a:r>
              <a:rPr lang="it-IT" b="1" dirty="0">
                <a:solidFill>
                  <a:schemeClr val="bg1"/>
                </a:solidFill>
                <a:latin typeface="+mj-lt"/>
              </a:rPr>
              <a:t>STILI DI </a:t>
            </a:r>
          </a:p>
          <a:p>
            <a:pPr marL="0" indent="0">
              <a:buNone/>
            </a:pPr>
            <a:r>
              <a:rPr lang="it-IT" b="1" dirty="0">
                <a:solidFill>
                  <a:schemeClr val="bg1"/>
                </a:solidFill>
                <a:latin typeface="+mj-lt"/>
              </a:rPr>
              <a:t>COMUNICAZIONE</a:t>
            </a:r>
          </a:p>
        </p:txBody>
      </p:sp>
      <p:sp>
        <p:nvSpPr>
          <p:cNvPr id="4" name="CasellaDiTesto 3">
            <a:extLst>
              <a:ext uri="{FF2B5EF4-FFF2-40B4-BE49-F238E27FC236}">
                <a16:creationId xmlns:a16="http://schemas.microsoft.com/office/drawing/2014/main" id="{E87CBFE2-3D30-19E8-1E4F-A5A580533F64}"/>
              </a:ext>
            </a:extLst>
          </p:cNvPr>
          <p:cNvSpPr txBox="1"/>
          <p:nvPr/>
        </p:nvSpPr>
        <p:spPr>
          <a:xfrm>
            <a:off x="3452533" y="360631"/>
            <a:ext cx="6098240" cy="1615827"/>
          </a:xfrm>
          <a:prstGeom prst="rect">
            <a:avLst/>
          </a:prstGeom>
          <a:noFill/>
        </p:spPr>
        <p:txBody>
          <a:bodyPr wrap="square">
            <a:spAutoFit/>
          </a:bodyPr>
          <a:lstStyle/>
          <a:p>
            <a:pPr marL="0" indent="0">
              <a:spcBef>
                <a:spcPct val="50000"/>
              </a:spcBef>
              <a:buNone/>
            </a:pPr>
            <a:r>
              <a:rPr lang="it-IT" b="1" dirty="0">
                <a:highlight>
                  <a:srgbClr val="FFFF00"/>
                </a:highlight>
                <a:latin typeface="+mj-lt"/>
              </a:rPr>
              <a:t>Strategia rispetto ai PUBBLICI</a:t>
            </a:r>
            <a:r>
              <a:rPr lang="it-IT" b="1" dirty="0">
                <a:latin typeface="+mj-lt"/>
              </a:rPr>
              <a:t>: indifferenziata? Differenziata?</a:t>
            </a:r>
          </a:p>
          <a:p>
            <a:pPr marL="0" indent="0">
              <a:spcBef>
                <a:spcPct val="50000"/>
              </a:spcBef>
              <a:buNone/>
            </a:pPr>
            <a:r>
              <a:rPr lang="it-IT" b="1" dirty="0">
                <a:highlight>
                  <a:srgbClr val="FFFF00"/>
                </a:highlight>
                <a:latin typeface="+mj-lt"/>
              </a:rPr>
              <a:t>Relazione</a:t>
            </a:r>
            <a:r>
              <a:rPr lang="it-IT" b="1" dirty="0">
                <a:latin typeface="+mj-lt"/>
              </a:rPr>
              <a:t>: persuasione/agevolazione</a:t>
            </a:r>
          </a:p>
          <a:p>
            <a:pPr marL="0" indent="0">
              <a:spcBef>
                <a:spcPct val="50000"/>
              </a:spcBef>
              <a:buNone/>
            </a:pPr>
            <a:r>
              <a:rPr lang="it-IT" b="1" dirty="0">
                <a:latin typeface="+mj-lt"/>
              </a:rPr>
              <a:t>Stile e modalità</a:t>
            </a:r>
          </a:p>
          <a:p>
            <a:pPr marL="0" indent="0">
              <a:spcBef>
                <a:spcPct val="50000"/>
              </a:spcBef>
              <a:buNone/>
            </a:pPr>
            <a:r>
              <a:rPr lang="it-IT" b="1" dirty="0">
                <a:latin typeface="+mj-lt"/>
              </a:rPr>
              <a:t>Tono e registro</a:t>
            </a:r>
          </a:p>
        </p:txBody>
      </p:sp>
      <p:graphicFrame>
        <p:nvGraphicFramePr>
          <p:cNvPr id="6" name="Segnaposto contenuto 3">
            <a:extLst>
              <a:ext uri="{FF2B5EF4-FFF2-40B4-BE49-F238E27FC236}">
                <a16:creationId xmlns:a16="http://schemas.microsoft.com/office/drawing/2014/main" id="{5EFFFC73-3839-1C7D-F6E9-106DB5D39B17}"/>
              </a:ext>
            </a:extLst>
          </p:cNvPr>
          <p:cNvGraphicFramePr>
            <a:graphicFrameLocks/>
          </p:cNvGraphicFramePr>
          <p:nvPr>
            <p:extLst>
              <p:ext uri="{D42A27DB-BD31-4B8C-83A1-F6EECF244321}">
                <p14:modId xmlns:p14="http://schemas.microsoft.com/office/powerpoint/2010/main" val="1346747416"/>
              </p:ext>
            </p:extLst>
          </p:nvPr>
        </p:nvGraphicFramePr>
        <p:xfrm>
          <a:off x="3452533" y="236634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reccia a destra 7">
            <a:extLst>
              <a:ext uri="{FF2B5EF4-FFF2-40B4-BE49-F238E27FC236}">
                <a16:creationId xmlns:a16="http://schemas.microsoft.com/office/drawing/2014/main" id="{D491708C-E95C-2391-3FF9-69DC3B27E9EE}"/>
              </a:ext>
            </a:extLst>
          </p:cNvPr>
          <p:cNvSpPr/>
          <p:nvPr/>
        </p:nvSpPr>
        <p:spPr>
          <a:xfrm>
            <a:off x="2084294" y="3671047"/>
            <a:ext cx="1183341" cy="3227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31139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it-IT" sz="2800" b="1" dirty="0">
                <a:solidFill>
                  <a:schemeClr val="bg1"/>
                </a:solidFill>
              </a:rPr>
              <a:t>SCELTA DELLA STRATEGIA</a:t>
            </a:r>
          </a:p>
        </p:txBody>
      </p:sp>
      <p:pic>
        <p:nvPicPr>
          <p:cNvPr id="2" name="Immagine 1">
            <a:extLst>
              <a:ext uri="{FF2B5EF4-FFF2-40B4-BE49-F238E27FC236}">
                <a16:creationId xmlns:a16="http://schemas.microsoft.com/office/drawing/2014/main" id="{4D81F9A5-4BBF-191E-2027-6B02178589AB}"/>
              </a:ext>
            </a:extLst>
          </p:cNvPr>
          <p:cNvPicPr>
            <a:picLocks noChangeAspect="1"/>
          </p:cNvPicPr>
          <p:nvPr/>
        </p:nvPicPr>
        <p:blipFill>
          <a:blip r:embed="rId2"/>
          <a:stretch>
            <a:fillRect/>
          </a:stretch>
        </p:blipFill>
        <p:spPr>
          <a:xfrm>
            <a:off x="3032200" y="285750"/>
            <a:ext cx="8877300" cy="6286500"/>
          </a:xfrm>
          <a:prstGeom prst="rect">
            <a:avLst/>
          </a:prstGeom>
        </p:spPr>
      </p:pic>
    </p:spTree>
    <p:extLst>
      <p:ext uri="{BB962C8B-B14F-4D97-AF65-F5344CB8AC3E}">
        <p14:creationId xmlns:p14="http://schemas.microsoft.com/office/powerpoint/2010/main" val="2780638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1384995"/>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it-IT" sz="2800" b="1" dirty="0">
                <a:solidFill>
                  <a:schemeClr val="bg1"/>
                </a:solidFill>
              </a:rPr>
              <a:t>SCELTA DELLA STRATEGIA</a:t>
            </a:r>
          </a:p>
        </p:txBody>
      </p:sp>
      <p:pic>
        <p:nvPicPr>
          <p:cNvPr id="4" name="Immagine 3">
            <a:extLst>
              <a:ext uri="{FF2B5EF4-FFF2-40B4-BE49-F238E27FC236}">
                <a16:creationId xmlns:a16="http://schemas.microsoft.com/office/drawing/2014/main" id="{25AB66FA-5346-9A6B-AFDC-F9255BFC4500}"/>
              </a:ext>
            </a:extLst>
          </p:cNvPr>
          <p:cNvPicPr>
            <a:picLocks noChangeAspect="1"/>
          </p:cNvPicPr>
          <p:nvPr/>
        </p:nvPicPr>
        <p:blipFill>
          <a:blip r:embed="rId2"/>
          <a:stretch>
            <a:fillRect/>
          </a:stretch>
        </p:blipFill>
        <p:spPr>
          <a:xfrm>
            <a:off x="2927989" y="253137"/>
            <a:ext cx="8981511" cy="6351725"/>
          </a:xfrm>
          <a:prstGeom prst="rect">
            <a:avLst/>
          </a:prstGeom>
        </p:spPr>
      </p:pic>
    </p:spTree>
    <p:extLst>
      <p:ext uri="{BB962C8B-B14F-4D97-AF65-F5344CB8AC3E}">
        <p14:creationId xmlns:p14="http://schemas.microsoft.com/office/powerpoint/2010/main" val="538499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 name="CasellaDiTesto 1">
            <a:extLst>
              <a:ext uri="{FF2B5EF4-FFF2-40B4-BE49-F238E27FC236}">
                <a16:creationId xmlns:a16="http://schemas.microsoft.com/office/drawing/2014/main" id="{4036D492-6211-C2FE-1669-942CBA230882}"/>
              </a:ext>
            </a:extLst>
          </p:cNvPr>
          <p:cNvSpPr txBox="1"/>
          <p:nvPr/>
        </p:nvSpPr>
        <p:spPr>
          <a:xfrm>
            <a:off x="9757970" y="287789"/>
            <a:ext cx="2151530" cy="95410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r"/>
            <a:r>
              <a:rPr lang="it-IT" sz="2800" b="1" dirty="0">
                <a:solidFill>
                  <a:schemeClr val="bg1"/>
                </a:solidFill>
              </a:rPr>
              <a:t>SCELTA DEI CONTENUTI</a:t>
            </a:r>
          </a:p>
        </p:txBody>
      </p:sp>
      <p:graphicFrame>
        <p:nvGraphicFramePr>
          <p:cNvPr id="3" name="Segnaposto contenuto 1">
            <a:extLst>
              <a:ext uri="{FF2B5EF4-FFF2-40B4-BE49-F238E27FC236}">
                <a16:creationId xmlns:a16="http://schemas.microsoft.com/office/drawing/2014/main" id="{D0B8ABCB-A9DA-E1C2-6CB2-8651659A8827}"/>
              </a:ext>
            </a:extLst>
          </p:cNvPr>
          <p:cNvGraphicFramePr>
            <a:graphicFrameLocks/>
          </p:cNvGraphicFramePr>
          <p:nvPr>
            <p:extLst>
              <p:ext uri="{D42A27DB-BD31-4B8C-83A1-F6EECF244321}">
                <p14:modId xmlns:p14="http://schemas.microsoft.com/office/powerpoint/2010/main" val="2032780273"/>
              </p:ext>
            </p:extLst>
          </p:nvPr>
        </p:nvGraphicFramePr>
        <p:xfrm>
          <a:off x="730623" y="21246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a:extLst>
              <a:ext uri="{FF2B5EF4-FFF2-40B4-BE49-F238E27FC236}">
                <a16:creationId xmlns:a16="http://schemas.microsoft.com/office/drawing/2014/main" id="{E68F6088-CC71-FB7C-5FD9-F6166044B878}"/>
              </a:ext>
            </a:extLst>
          </p:cNvPr>
          <p:cNvSpPr txBox="1"/>
          <p:nvPr/>
        </p:nvSpPr>
        <p:spPr>
          <a:xfrm>
            <a:off x="1479176" y="510988"/>
            <a:ext cx="1990165" cy="461665"/>
          </a:xfrm>
          <a:prstGeom prst="rect">
            <a:avLst/>
          </a:prstGeom>
          <a:noFill/>
        </p:spPr>
        <p:txBody>
          <a:bodyPr wrap="square" rtlCol="0">
            <a:spAutoFit/>
          </a:bodyPr>
          <a:lstStyle/>
          <a:p>
            <a:r>
              <a:rPr lang="it-IT" sz="2400" b="1" dirty="0">
                <a:highlight>
                  <a:srgbClr val="FFFF00"/>
                </a:highlight>
              </a:rPr>
              <a:t>CONTENUTI</a:t>
            </a:r>
          </a:p>
        </p:txBody>
      </p:sp>
    </p:spTree>
    <p:extLst>
      <p:ext uri="{BB962C8B-B14F-4D97-AF65-F5344CB8AC3E}">
        <p14:creationId xmlns:p14="http://schemas.microsoft.com/office/powerpoint/2010/main" val="1737720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 name="CasellaDiTesto 1">
            <a:extLst>
              <a:ext uri="{FF2B5EF4-FFF2-40B4-BE49-F238E27FC236}">
                <a16:creationId xmlns:a16="http://schemas.microsoft.com/office/drawing/2014/main" id="{4036D492-6211-C2FE-1669-942CBA230882}"/>
              </a:ext>
            </a:extLst>
          </p:cNvPr>
          <p:cNvSpPr txBox="1"/>
          <p:nvPr/>
        </p:nvSpPr>
        <p:spPr>
          <a:xfrm>
            <a:off x="9757970" y="287789"/>
            <a:ext cx="2151530" cy="95410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r"/>
            <a:r>
              <a:rPr lang="it-IT" sz="2800" b="1" dirty="0">
                <a:solidFill>
                  <a:schemeClr val="bg1"/>
                </a:solidFill>
              </a:rPr>
              <a:t>SCELTA DEI CONTENUTI</a:t>
            </a:r>
          </a:p>
        </p:txBody>
      </p:sp>
      <p:graphicFrame>
        <p:nvGraphicFramePr>
          <p:cNvPr id="4" name="Segnaposto contenuto 3">
            <a:extLst>
              <a:ext uri="{FF2B5EF4-FFF2-40B4-BE49-F238E27FC236}">
                <a16:creationId xmlns:a16="http://schemas.microsoft.com/office/drawing/2014/main" id="{EED68CF5-8EF0-DF73-4866-8D897F3B8F98}"/>
              </a:ext>
            </a:extLst>
          </p:cNvPr>
          <p:cNvGraphicFramePr>
            <a:graphicFrameLocks/>
          </p:cNvGraphicFramePr>
          <p:nvPr>
            <p:extLst>
              <p:ext uri="{D42A27DB-BD31-4B8C-83A1-F6EECF244321}">
                <p14:modId xmlns:p14="http://schemas.microsoft.com/office/powerpoint/2010/main" val="893571657"/>
              </p:ext>
            </p:extLst>
          </p:nvPr>
        </p:nvGraphicFramePr>
        <p:xfrm>
          <a:off x="838200" y="1731496"/>
          <a:ext cx="818477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sellaDiTesto 4">
            <a:extLst>
              <a:ext uri="{FF2B5EF4-FFF2-40B4-BE49-F238E27FC236}">
                <a16:creationId xmlns:a16="http://schemas.microsoft.com/office/drawing/2014/main" id="{098708AE-1AF1-D9FC-419E-7E8043EAF956}"/>
              </a:ext>
            </a:extLst>
          </p:cNvPr>
          <p:cNvSpPr txBox="1"/>
          <p:nvPr/>
        </p:nvSpPr>
        <p:spPr>
          <a:xfrm>
            <a:off x="1479176" y="510988"/>
            <a:ext cx="3415553" cy="461665"/>
          </a:xfrm>
          <a:prstGeom prst="rect">
            <a:avLst/>
          </a:prstGeom>
          <a:noFill/>
        </p:spPr>
        <p:txBody>
          <a:bodyPr wrap="square" rtlCol="0">
            <a:spAutoFit/>
          </a:bodyPr>
          <a:lstStyle/>
          <a:p>
            <a:r>
              <a:rPr lang="it-IT" sz="2400" b="1" dirty="0">
                <a:highlight>
                  <a:srgbClr val="FFFF00"/>
                </a:highlight>
              </a:rPr>
              <a:t>QUALE LEVA CREATIVA</a:t>
            </a:r>
          </a:p>
        </p:txBody>
      </p:sp>
    </p:spTree>
    <p:extLst>
      <p:ext uri="{BB962C8B-B14F-4D97-AF65-F5344CB8AC3E}">
        <p14:creationId xmlns:p14="http://schemas.microsoft.com/office/powerpoint/2010/main" val="12279222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CasellaDiTesto 2">
            <a:extLst>
              <a:ext uri="{FF2B5EF4-FFF2-40B4-BE49-F238E27FC236}">
                <a16:creationId xmlns:a16="http://schemas.microsoft.com/office/drawing/2014/main" id="{8FFD07A4-C63D-24D1-D742-B84F3FD85FE9}"/>
              </a:ext>
            </a:extLst>
          </p:cNvPr>
          <p:cNvSpPr txBox="1"/>
          <p:nvPr/>
        </p:nvSpPr>
        <p:spPr>
          <a:xfrm>
            <a:off x="2850226" y="428178"/>
            <a:ext cx="8709660" cy="6001643"/>
          </a:xfrm>
          <a:prstGeom prst="rect">
            <a:avLst/>
          </a:prstGeom>
          <a:noFill/>
        </p:spPr>
        <p:txBody>
          <a:bodyPr wrap="square" rtlCol="0">
            <a:spAutoFit/>
          </a:bodyPr>
          <a:lstStyle/>
          <a:p>
            <a:pPr algn="l"/>
            <a:r>
              <a:rPr lang="it-IT" sz="1600" b="1" i="0" dirty="0">
                <a:solidFill>
                  <a:srgbClr val="0D0D0D"/>
                </a:solidFill>
                <a:effectLst/>
                <a:highlight>
                  <a:srgbClr val="FFFFFF"/>
                </a:highlight>
                <a:latin typeface="Söhne"/>
              </a:rPr>
              <a:t>6. Feedback costruttivo:</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Fornire risposte utili e orientate alla crescita, che incoraggino miglioramenti e rafforzino la fiducia.</a:t>
            </a:r>
          </a:p>
          <a:p>
            <a:pPr algn="l"/>
            <a:r>
              <a:rPr lang="it-IT" sz="1600" b="1" i="0" dirty="0">
                <a:solidFill>
                  <a:srgbClr val="0D0D0D"/>
                </a:solidFill>
                <a:effectLst/>
                <a:highlight>
                  <a:srgbClr val="FFFFFF"/>
                </a:highlight>
                <a:latin typeface="Söhne"/>
              </a:rPr>
              <a:t>7. Comunicazione persuasiva:</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Utilizzare tecniche retoriche e argomentative per influenzare le opinioni e le azioni del pubblico. Questo può includere l’uso di ethos (credibilità), pathos (emozione) e logos (logica).</a:t>
            </a:r>
          </a:p>
          <a:p>
            <a:pPr algn="l"/>
            <a:r>
              <a:rPr lang="it-IT" sz="1600" b="1" i="0" dirty="0">
                <a:solidFill>
                  <a:srgbClr val="0D0D0D"/>
                </a:solidFill>
                <a:effectLst/>
                <a:highlight>
                  <a:srgbClr val="FFFFFF"/>
                </a:highlight>
                <a:latin typeface="Söhne"/>
              </a:rPr>
              <a:t>8. Comunicazione interculturale:</a:t>
            </a:r>
            <a:endParaRPr lang="it-IT" sz="1600" b="0" i="0" dirty="0">
              <a:solidFill>
                <a:srgbClr val="0D0D0D"/>
              </a:solidFill>
              <a:effectLst/>
              <a:highlight>
                <a:srgbClr val="FFFFFF"/>
              </a:highlight>
              <a:latin typeface="Söhne"/>
            </a:endParaRPr>
          </a:p>
          <a:p>
            <a:pPr algn="l">
              <a:buFont typeface="Arial" panose="020B0604020202020204" pitchFamily="34" charset="0"/>
              <a:buChar char="•"/>
            </a:pPr>
            <a:r>
              <a:rPr lang="it-IT" sz="1600" b="0" i="0" dirty="0">
                <a:solidFill>
                  <a:srgbClr val="0D0D0D"/>
                </a:solidFill>
                <a:effectLst/>
                <a:highlight>
                  <a:srgbClr val="FFFFFF"/>
                </a:highlight>
                <a:latin typeface="Söhne"/>
              </a:rPr>
              <a:t>Essere consapevoli delle differenze culturali e adattare la comunicazione per rispettare le sensibilità e le aspettative culturali del pubblico.</a:t>
            </a:r>
          </a:p>
          <a:p>
            <a:pPr algn="l">
              <a:buFont typeface="Arial" panose="020B0604020202020204" pitchFamily="34" charset="0"/>
              <a:buChar char="•"/>
            </a:pPr>
            <a:endParaRPr lang="it-IT" sz="1600" b="0" i="0" dirty="0">
              <a:solidFill>
                <a:srgbClr val="0D0D0D"/>
              </a:solidFill>
              <a:effectLst/>
              <a:highlight>
                <a:srgbClr val="FFFFFF"/>
              </a:highlight>
              <a:latin typeface="Söhne"/>
            </a:endParaRPr>
          </a:p>
          <a:p>
            <a:pPr algn="l"/>
            <a:r>
              <a:rPr lang="it-IT" sz="1600" b="1" i="0" dirty="0">
                <a:solidFill>
                  <a:srgbClr val="0D0D0D"/>
                </a:solidFill>
                <a:effectLst/>
                <a:highlight>
                  <a:srgbClr val="FFFFFF"/>
                </a:highlight>
                <a:latin typeface="Söhne"/>
              </a:rPr>
              <a:t>Applicazione Pratica</a:t>
            </a:r>
          </a:p>
          <a:p>
            <a:pPr algn="l"/>
            <a:r>
              <a:rPr lang="it-IT" sz="1600" b="0" i="0" dirty="0">
                <a:solidFill>
                  <a:srgbClr val="0D0D0D"/>
                </a:solidFill>
                <a:effectLst/>
                <a:highlight>
                  <a:srgbClr val="FFFFFF"/>
                </a:highlight>
                <a:latin typeface="Söhne"/>
              </a:rPr>
              <a:t>Un esempio concreto di pianificazione della comunicazione potrebbe essere una campagna di lancio di un nuovo prodotto. L'azienda inizialmente analizza il mercato e identifica il target di riferimento (giovani professionisti, ad esempio). Sviluppa un messaggio chiaro, enfatizzando i benefici del prodotto in un tono moderno e accattivante. Utilizza diversi canali come social media, email marketing e eventi dal vivo per diffondere il messaggio. Pianifica la campagna in modo che coincida con il periodo di maggiore interesse del target (ad esempio, l’inizio dell’anno accademico). Durante e dopo la campagna, l'azienda raccoglie feedback e dati di vendita per valutare l'efficacia della comunicazione e apportare eventuali aggiustamenti.</a:t>
            </a:r>
          </a:p>
          <a:p>
            <a:pPr algn="l"/>
            <a:endParaRPr lang="it-IT" sz="1600" b="1" i="0" dirty="0">
              <a:solidFill>
                <a:srgbClr val="0D0D0D"/>
              </a:solidFill>
              <a:effectLst/>
              <a:highlight>
                <a:srgbClr val="FFFFFF"/>
              </a:highlight>
              <a:latin typeface="Söhne"/>
            </a:endParaRPr>
          </a:p>
          <a:p>
            <a:pPr algn="l"/>
            <a:r>
              <a:rPr lang="it-IT" sz="1600" b="1" i="0" dirty="0">
                <a:solidFill>
                  <a:srgbClr val="0D0D0D"/>
                </a:solidFill>
                <a:effectLst/>
                <a:highlight>
                  <a:srgbClr val="FFFFFF"/>
                </a:highlight>
                <a:latin typeface="Söhne"/>
              </a:rPr>
              <a:t>Conclusione</a:t>
            </a:r>
          </a:p>
          <a:p>
            <a:pPr algn="l"/>
            <a:r>
              <a:rPr lang="it-IT" sz="1600" b="0" i="0" dirty="0">
                <a:solidFill>
                  <a:srgbClr val="0D0D0D"/>
                </a:solidFill>
                <a:effectLst/>
                <a:highlight>
                  <a:srgbClr val="FFFFFF"/>
                </a:highlight>
                <a:latin typeface="Söhne"/>
              </a:rPr>
              <a:t>La pianificazione della comunicazione e l’uso di tecniche appropriate sono essenziali per garantire che i messaggi raggiungano il pubblico desiderato in modo efficace. Attraverso un’attenta analisi del contesto, lo sviluppo di messaggi chiari, la scelta dei canali giusti e il monitoraggio continuo, le organizzazioni possono migliorare la loro capacità di comunicare in modo persuasivo e significativo</a:t>
            </a:r>
          </a:p>
        </p:txBody>
      </p:sp>
    </p:spTree>
    <p:extLst>
      <p:ext uri="{BB962C8B-B14F-4D97-AF65-F5344CB8AC3E}">
        <p14:creationId xmlns:p14="http://schemas.microsoft.com/office/powerpoint/2010/main" val="22016107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 name="CasellaDiTesto 1">
            <a:extLst>
              <a:ext uri="{FF2B5EF4-FFF2-40B4-BE49-F238E27FC236}">
                <a16:creationId xmlns:a16="http://schemas.microsoft.com/office/drawing/2014/main" id="{4036D492-6211-C2FE-1669-942CBA230882}"/>
              </a:ext>
            </a:extLst>
          </p:cNvPr>
          <p:cNvSpPr txBox="1"/>
          <p:nvPr/>
        </p:nvSpPr>
        <p:spPr>
          <a:xfrm>
            <a:off x="9757970" y="287789"/>
            <a:ext cx="2151530" cy="95410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r"/>
            <a:r>
              <a:rPr lang="it-IT" sz="2800" b="1" dirty="0">
                <a:solidFill>
                  <a:schemeClr val="bg1"/>
                </a:solidFill>
              </a:rPr>
              <a:t>SCELTA DEI CONTENUTI</a:t>
            </a:r>
          </a:p>
        </p:txBody>
      </p:sp>
      <p:sp>
        <p:nvSpPr>
          <p:cNvPr id="5" name="CasellaDiTesto 4">
            <a:extLst>
              <a:ext uri="{FF2B5EF4-FFF2-40B4-BE49-F238E27FC236}">
                <a16:creationId xmlns:a16="http://schemas.microsoft.com/office/drawing/2014/main" id="{098708AE-1AF1-D9FC-419E-7E8043EAF956}"/>
              </a:ext>
            </a:extLst>
          </p:cNvPr>
          <p:cNvSpPr txBox="1"/>
          <p:nvPr/>
        </p:nvSpPr>
        <p:spPr>
          <a:xfrm>
            <a:off x="1479176" y="510988"/>
            <a:ext cx="5446059" cy="461665"/>
          </a:xfrm>
          <a:prstGeom prst="rect">
            <a:avLst/>
          </a:prstGeom>
          <a:noFill/>
        </p:spPr>
        <p:txBody>
          <a:bodyPr wrap="square" rtlCol="0">
            <a:spAutoFit/>
          </a:bodyPr>
          <a:lstStyle/>
          <a:p>
            <a:r>
              <a:rPr lang="it-IT" sz="2400" b="1" dirty="0">
                <a:highlight>
                  <a:srgbClr val="FFFF00"/>
                </a:highlight>
              </a:rPr>
              <a:t>LA NASCITA DELLE IDEEE CREATIVE</a:t>
            </a:r>
          </a:p>
        </p:txBody>
      </p:sp>
      <p:graphicFrame>
        <p:nvGraphicFramePr>
          <p:cNvPr id="3" name="Segnaposto contenuto 7">
            <a:extLst>
              <a:ext uri="{FF2B5EF4-FFF2-40B4-BE49-F238E27FC236}">
                <a16:creationId xmlns:a16="http://schemas.microsoft.com/office/drawing/2014/main" id="{C1EA1B6A-252C-08D4-1077-58F5E398A454}"/>
              </a:ext>
            </a:extLst>
          </p:cNvPr>
          <p:cNvGraphicFramePr>
            <a:graphicFrameLocks/>
          </p:cNvGraphicFramePr>
          <p:nvPr>
            <p:extLst>
              <p:ext uri="{D42A27DB-BD31-4B8C-83A1-F6EECF244321}">
                <p14:modId xmlns:p14="http://schemas.microsoft.com/office/powerpoint/2010/main" val="4040919779"/>
              </p:ext>
            </p:extLst>
          </p:nvPr>
        </p:nvGraphicFramePr>
        <p:xfrm>
          <a:off x="891988" y="1623919"/>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777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954107"/>
          </a:xfrm>
          <a:prstGeom prst="rect">
            <a:avLst/>
          </a:prstGeom>
          <a:solidFill>
            <a:schemeClr val="accent2"/>
          </a:solidFill>
        </p:spPr>
        <p:style>
          <a:lnRef idx="3">
            <a:schemeClr val="lt1"/>
          </a:lnRef>
          <a:fillRef idx="1">
            <a:schemeClr val="accent5"/>
          </a:fillRef>
          <a:effectRef idx="1">
            <a:schemeClr val="accent5"/>
          </a:effectRef>
          <a:fontRef idx="minor">
            <a:schemeClr val="lt1"/>
          </a:fontRef>
        </p:style>
        <p:txBody>
          <a:bodyPr wrap="square" rtlCol="0">
            <a:spAutoFit/>
          </a:bodyPr>
          <a:lstStyle/>
          <a:p>
            <a:r>
              <a:rPr lang="it-IT" sz="2800" b="1" dirty="0">
                <a:solidFill>
                  <a:schemeClr val="bg1"/>
                </a:solidFill>
              </a:rPr>
              <a:t>AZIONI E STRUMENTI</a:t>
            </a:r>
          </a:p>
        </p:txBody>
      </p:sp>
      <p:graphicFrame>
        <p:nvGraphicFramePr>
          <p:cNvPr id="2" name="Segnaposto contenuto 3">
            <a:extLst>
              <a:ext uri="{FF2B5EF4-FFF2-40B4-BE49-F238E27FC236}">
                <a16:creationId xmlns:a16="http://schemas.microsoft.com/office/drawing/2014/main" id="{D982F0FC-A4D0-BF15-97BF-387A2CD81F3E}"/>
              </a:ext>
            </a:extLst>
          </p:cNvPr>
          <p:cNvGraphicFramePr>
            <a:graphicFrameLocks/>
          </p:cNvGraphicFramePr>
          <p:nvPr>
            <p:extLst>
              <p:ext uri="{D42A27DB-BD31-4B8C-83A1-F6EECF244321}">
                <p14:modId xmlns:p14="http://schemas.microsoft.com/office/powerpoint/2010/main" val="324162323"/>
              </p:ext>
            </p:extLst>
          </p:nvPr>
        </p:nvGraphicFramePr>
        <p:xfrm>
          <a:off x="3328917" y="1430155"/>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a:extLst>
              <a:ext uri="{FF2B5EF4-FFF2-40B4-BE49-F238E27FC236}">
                <a16:creationId xmlns:a16="http://schemas.microsoft.com/office/drawing/2014/main" id="{53148D94-2AF3-FF2F-E847-8008F7D8F716}"/>
              </a:ext>
            </a:extLst>
          </p:cNvPr>
          <p:cNvSpPr txBox="1"/>
          <p:nvPr/>
        </p:nvSpPr>
        <p:spPr>
          <a:xfrm>
            <a:off x="3328917" y="629935"/>
            <a:ext cx="6098240" cy="830997"/>
          </a:xfrm>
          <a:prstGeom prst="rect">
            <a:avLst/>
          </a:prstGeom>
          <a:noFill/>
        </p:spPr>
        <p:txBody>
          <a:bodyPr wrap="square">
            <a:spAutoFit/>
          </a:bodyPr>
          <a:lstStyle/>
          <a:p>
            <a:r>
              <a:rPr lang="it-IT" sz="2400" dirty="0">
                <a:solidFill>
                  <a:schemeClr val="accent2"/>
                </a:solidFill>
              </a:rPr>
              <a:t>L’individuazione dei mezzi dipende da:</a:t>
            </a:r>
            <a:br>
              <a:rPr lang="it-IT" sz="2400" dirty="0">
                <a:solidFill>
                  <a:schemeClr val="accent2"/>
                </a:solidFill>
              </a:rPr>
            </a:br>
            <a:endParaRPr lang="it-IT" sz="2400" dirty="0"/>
          </a:p>
        </p:txBody>
      </p:sp>
    </p:spTree>
    <p:extLst>
      <p:ext uri="{BB962C8B-B14F-4D97-AF65-F5344CB8AC3E}">
        <p14:creationId xmlns:p14="http://schemas.microsoft.com/office/powerpoint/2010/main" val="656274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954107"/>
          </a:xfrm>
          <a:prstGeom prst="rect">
            <a:avLst/>
          </a:prstGeom>
          <a:solidFill>
            <a:schemeClr val="accent2"/>
          </a:solidFill>
        </p:spPr>
        <p:style>
          <a:lnRef idx="3">
            <a:schemeClr val="lt1"/>
          </a:lnRef>
          <a:fillRef idx="1">
            <a:schemeClr val="accent5"/>
          </a:fillRef>
          <a:effectRef idx="1">
            <a:schemeClr val="accent5"/>
          </a:effectRef>
          <a:fontRef idx="minor">
            <a:schemeClr val="lt1"/>
          </a:fontRef>
        </p:style>
        <p:txBody>
          <a:bodyPr wrap="square" rtlCol="0">
            <a:spAutoFit/>
          </a:bodyPr>
          <a:lstStyle/>
          <a:p>
            <a:r>
              <a:rPr lang="it-IT" sz="2800" b="1" dirty="0">
                <a:solidFill>
                  <a:schemeClr val="bg1"/>
                </a:solidFill>
              </a:rPr>
              <a:t>AZIONI E STRUMENTI</a:t>
            </a:r>
          </a:p>
        </p:txBody>
      </p:sp>
      <p:sp>
        <p:nvSpPr>
          <p:cNvPr id="3" name="Segnaposto contenuto 2">
            <a:extLst>
              <a:ext uri="{FF2B5EF4-FFF2-40B4-BE49-F238E27FC236}">
                <a16:creationId xmlns:a16="http://schemas.microsoft.com/office/drawing/2014/main" id="{73A6E79C-1FF5-DC8C-4EE1-8A54DDACE231}"/>
              </a:ext>
            </a:extLst>
          </p:cNvPr>
          <p:cNvSpPr txBox="1">
            <a:spLocks/>
          </p:cNvSpPr>
          <p:nvPr/>
        </p:nvSpPr>
        <p:spPr>
          <a:xfrm>
            <a:off x="2945578" y="788945"/>
            <a:ext cx="8860605" cy="5571461"/>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pPr>
            <a:r>
              <a:rPr lang="it-IT" sz="2900" dirty="0">
                <a:latin typeface="+mj-lt"/>
              </a:rPr>
              <a:t>La divisione brasiliana di </a:t>
            </a:r>
            <a:r>
              <a:rPr lang="it-IT" sz="2900" b="1" dirty="0">
                <a:latin typeface="+mj-lt"/>
              </a:rPr>
              <a:t>Starbucks </a:t>
            </a:r>
            <a:r>
              <a:rPr lang="it-IT" sz="2900" dirty="0">
                <a:latin typeface="+mj-lt"/>
              </a:rPr>
              <a:t>ha allestito un ufficio anagrafico all’interno di un punto vendita in cui i partecipanti potessero </a:t>
            </a:r>
            <a:r>
              <a:rPr lang="it-IT" sz="2900" b="1" dirty="0">
                <a:latin typeface="+mj-lt"/>
              </a:rPr>
              <a:t>acquisire </a:t>
            </a:r>
            <a:r>
              <a:rPr lang="it-IT" sz="2900" dirty="0">
                <a:latin typeface="+mj-lt"/>
              </a:rPr>
              <a:t>una </a:t>
            </a:r>
            <a:r>
              <a:rPr lang="it-IT" sz="2900" b="1" dirty="0">
                <a:latin typeface="+mj-lt"/>
              </a:rPr>
              <a:t>nuova identità </a:t>
            </a:r>
            <a:r>
              <a:rPr lang="it-IT" sz="2900" dirty="0">
                <a:latin typeface="+mj-lt"/>
              </a:rPr>
              <a:t>di genere. </a:t>
            </a:r>
            <a:br>
              <a:rPr lang="it-IT" sz="2900" dirty="0">
                <a:latin typeface="+mj-lt"/>
              </a:rPr>
            </a:br>
            <a:r>
              <a:rPr lang="it-IT" sz="2900" dirty="0">
                <a:latin typeface="+mj-lt"/>
              </a:rPr>
              <a:t>Agenzia: VMLY&amp;R </a:t>
            </a:r>
            <a:r>
              <a:rPr lang="it-IT" sz="2900" dirty="0" err="1">
                <a:latin typeface="+mj-lt"/>
              </a:rPr>
              <a:t>São</a:t>
            </a:r>
            <a:r>
              <a:rPr lang="it-IT" sz="2900" dirty="0">
                <a:latin typeface="+mj-lt"/>
              </a:rPr>
              <a:t> Paulo</a:t>
            </a:r>
            <a:endParaRPr lang="it-IT" sz="2900" dirty="0">
              <a:latin typeface="+mj-lt"/>
              <a:hlinkClick r:id="rId2"/>
            </a:endParaRPr>
          </a:p>
          <a:p>
            <a:pPr>
              <a:lnSpc>
                <a:spcPct val="170000"/>
              </a:lnSpc>
            </a:pPr>
            <a:r>
              <a:rPr lang="it-IT" sz="2900" dirty="0">
                <a:latin typeface="+mj-lt"/>
                <a:hlinkClick r:id="rId2"/>
              </a:rPr>
              <a:t>https://youtu.be/aTH_UlQbuvE?t=1</a:t>
            </a:r>
            <a:endParaRPr lang="it-IT" sz="2900" dirty="0">
              <a:latin typeface="+mj-lt"/>
            </a:endParaRPr>
          </a:p>
          <a:p>
            <a:pPr>
              <a:lnSpc>
                <a:spcPct val="170000"/>
              </a:lnSpc>
            </a:pPr>
            <a:endParaRPr lang="it-IT" sz="2900" dirty="0">
              <a:latin typeface="+mj-lt"/>
            </a:endParaRPr>
          </a:p>
          <a:p>
            <a:pPr>
              <a:lnSpc>
                <a:spcPct val="170000"/>
              </a:lnSpc>
            </a:pPr>
            <a:r>
              <a:rPr lang="en-US" sz="2900" b="1" dirty="0">
                <a:latin typeface="+mj-lt"/>
              </a:rPr>
              <a:t>City Of Chicago:</a:t>
            </a:r>
            <a:r>
              <a:rPr lang="en-US" sz="2900" dirty="0">
                <a:latin typeface="+mj-lt"/>
              </a:rPr>
              <a:t> Board of Change – </a:t>
            </a:r>
            <a:r>
              <a:rPr lang="en-US" sz="2900" b="1" dirty="0" err="1">
                <a:latin typeface="+mj-lt"/>
              </a:rPr>
              <a:t>Agenzia</a:t>
            </a:r>
            <a:r>
              <a:rPr lang="en-US" sz="2900" b="1" dirty="0">
                <a:latin typeface="+mj-lt"/>
              </a:rPr>
              <a:t>:</a:t>
            </a:r>
            <a:r>
              <a:rPr lang="en-US" sz="2900" dirty="0">
                <a:latin typeface="+mj-lt"/>
              </a:rPr>
              <a:t> FBC Chicago.</a:t>
            </a:r>
          </a:p>
          <a:p>
            <a:pPr>
              <a:lnSpc>
                <a:spcPct val="170000"/>
              </a:lnSpc>
            </a:pPr>
            <a:r>
              <a:rPr lang="en-US" sz="2900" dirty="0">
                <a:latin typeface="+mj-lt"/>
                <a:hlinkClick r:id="rId3"/>
              </a:rPr>
              <a:t>https://www.lbbonline.com/work/53616</a:t>
            </a:r>
            <a:endParaRPr lang="en-US" sz="2900" dirty="0">
              <a:latin typeface="+mj-lt"/>
            </a:endParaRPr>
          </a:p>
          <a:p>
            <a:pPr>
              <a:lnSpc>
                <a:spcPct val="170000"/>
              </a:lnSpc>
            </a:pPr>
            <a:endParaRPr lang="en-US" sz="2900" dirty="0">
              <a:latin typeface="+mj-lt"/>
            </a:endParaRPr>
          </a:p>
          <a:p>
            <a:pPr>
              <a:lnSpc>
                <a:spcPct val="170000"/>
              </a:lnSpc>
            </a:pPr>
            <a:r>
              <a:rPr lang="it-IT" sz="2900" b="1" dirty="0" err="1">
                <a:latin typeface="+mj-lt"/>
              </a:rPr>
              <a:t>Doconomy</a:t>
            </a:r>
            <a:r>
              <a:rPr lang="it-IT" sz="2900" dirty="0">
                <a:latin typeface="+mj-lt"/>
              </a:rPr>
              <a:t>, start-up svedese specializzata nel fornire servizi di tracking sull’impatto ambientale, ha sviluppato il </a:t>
            </a:r>
            <a:r>
              <a:rPr lang="it-IT" sz="2900" b="1" dirty="0">
                <a:latin typeface="+mj-lt"/>
              </a:rPr>
              <a:t>2030 </a:t>
            </a:r>
            <a:r>
              <a:rPr lang="it-IT" sz="2900" b="1" dirty="0" err="1">
                <a:latin typeface="+mj-lt"/>
              </a:rPr>
              <a:t>Calculator</a:t>
            </a:r>
            <a:r>
              <a:rPr lang="it-IT" sz="2900" dirty="0">
                <a:latin typeface="+mj-lt"/>
              </a:rPr>
              <a:t>: uno strumento in grado di rilevare la quantità di emissioni rilasciate nella produzione di qualunque bene o servizio. </a:t>
            </a:r>
            <a:endParaRPr lang="en-US" sz="2900" dirty="0">
              <a:latin typeface="+mj-lt"/>
              <a:hlinkClick r:id="" action="ppaction://noaction"/>
            </a:endParaRPr>
          </a:p>
          <a:p>
            <a:pPr>
              <a:lnSpc>
                <a:spcPct val="170000"/>
              </a:lnSpc>
            </a:pPr>
            <a:r>
              <a:rPr lang="en-US" sz="2900" dirty="0">
                <a:latin typeface="+mj-lt"/>
                <a:hlinkClick r:id="" action="ppaction://noaction"/>
              </a:rPr>
              <a:t>https://youtu.be/0_dMtRtmJKY?t=2</a:t>
            </a:r>
            <a:endParaRPr lang="en-US" sz="2900" dirty="0">
              <a:latin typeface="+mj-lt"/>
            </a:endParaRPr>
          </a:p>
          <a:p>
            <a:endParaRPr lang="it-IT" dirty="0">
              <a:latin typeface="+mj-lt"/>
            </a:endParaRPr>
          </a:p>
          <a:p>
            <a:endParaRPr lang="it-IT" dirty="0"/>
          </a:p>
        </p:txBody>
      </p:sp>
    </p:spTree>
    <p:extLst>
      <p:ext uri="{BB962C8B-B14F-4D97-AF65-F5344CB8AC3E}">
        <p14:creationId xmlns:p14="http://schemas.microsoft.com/office/powerpoint/2010/main" val="36952373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 name="CasellaDiTesto 1">
            <a:extLst>
              <a:ext uri="{FF2B5EF4-FFF2-40B4-BE49-F238E27FC236}">
                <a16:creationId xmlns:a16="http://schemas.microsoft.com/office/drawing/2014/main" id="{4036D492-6211-C2FE-1669-942CBA230882}"/>
              </a:ext>
            </a:extLst>
          </p:cNvPr>
          <p:cNvSpPr txBox="1"/>
          <p:nvPr/>
        </p:nvSpPr>
        <p:spPr>
          <a:xfrm>
            <a:off x="9757970" y="287789"/>
            <a:ext cx="2330936" cy="95410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r"/>
            <a:r>
              <a:rPr lang="it-IT" sz="2800" b="1" dirty="0">
                <a:solidFill>
                  <a:schemeClr val="bg1"/>
                </a:solidFill>
              </a:rPr>
              <a:t>METODI DI MISURAZIONE</a:t>
            </a:r>
          </a:p>
        </p:txBody>
      </p:sp>
      <p:sp>
        <p:nvSpPr>
          <p:cNvPr id="5" name="CasellaDiTesto 4">
            <a:extLst>
              <a:ext uri="{FF2B5EF4-FFF2-40B4-BE49-F238E27FC236}">
                <a16:creationId xmlns:a16="http://schemas.microsoft.com/office/drawing/2014/main" id="{098708AE-1AF1-D9FC-419E-7E8043EAF956}"/>
              </a:ext>
            </a:extLst>
          </p:cNvPr>
          <p:cNvSpPr txBox="1"/>
          <p:nvPr/>
        </p:nvSpPr>
        <p:spPr>
          <a:xfrm>
            <a:off x="1479176" y="510988"/>
            <a:ext cx="5446059" cy="461665"/>
          </a:xfrm>
          <a:prstGeom prst="rect">
            <a:avLst/>
          </a:prstGeom>
          <a:noFill/>
        </p:spPr>
        <p:txBody>
          <a:bodyPr wrap="square" rtlCol="0">
            <a:spAutoFit/>
          </a:bodyPr>
          <a:lstStyle/>
          <a:p>
            <a:r>
              <a:rPr lang="it-IT" sz="2400" b="1" dirty="0">
                <a:highlight>
                  <a:srgbClr val="FFFF00"/>
                </a:highlight>
              </a:rPr>
              <a:t>METODI DI VALUTAZIONE</a:t>
            </a:r>
          </a:p>
        </p:txBody>
      </p:sp>
      <p:graphicFrame>
        <p:nvGraphicFramePr>
          <p:cNvPr id="6" name="Segnaposto contenuto 1">
            <a:extLst>
              <a:ext uri="{FF2B5EF4-FFF2-40B4-BE49-F238E27FC236}">
                <a16:creationId xmlns:a16="http://schemas.microsoft.com/office/drawing/2014/main" id="{4F5D3ACE-D836-99FD-1728-4138BC5F481F}"/>
              </a:ext>
            </a:extLst>
          </p:cNvPr>
          <p:cNvGraphicFramePr>
            <a:graphicFrameLocks/>
          </p:cNvGraphicFramePr>
          <p:nvPr>
            <p:extLst>
              <p:ext uri="{D42A27DB-BD31-4B8C-83A1-F6EECF244321}">
                <p14:modId xmlns:p14="http://schemas.microsoft.com/office/powerpoint/2010/main" val="1057207811"/>
              </p:ext>
            </p:extLst>
          </p:nvPr>
        </p:nvGraphicFramePr>
        <p:xfrm>
          <a:off x="1237264" y="1447800"/>
          <a:ext cx="7718477"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5377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947547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 name="CasellaDiTesto 1">
            <a:extLst>
              <a:ext uri="{FF2B5EF4-FFF2-40B4-BE49-F238E27FC236}">
                <a16:creationId xmlns:a16="http://schemas.microsoft.com/office/drawing/2014/main" id="{4036D492-6211-C2FE-1669-942CBA230882}"/>
              </a:ext>
            </a:extLst>
          </p:cNvPr>
          <p:cNvSpPr txBox="1"/>
          <p:nvPr/>
        </p:nvSpPr>
        <p:spPr>
          <a:xfrm>
            <a:off x="9757970" y="287789"/>
            <a:ext cx="2330936" cy="95410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r"/>
            <a:r>
              <a:rPr lang="it-IT" sz="2800" b="1" dirty="0">
                <a:solidFill>
                  <a:schemeClr val="bg1"/>
                </a:solidFill>
              </a:rPr>
              <a:t>METODI DI MISURAZIONE</a:t>
            </a:r>
          </a:p>
        </p:txBody>
      </p:sp>
      <p:sp>
        <p:nvSpPr>
          <p:cNvPr id="5" name="CasellaDiTesto 4">
            <a:extLst>
              <a:ext uri="{FF2B5EF4-FFF2-40B4-BE49-F238E27FC236}">
                <a16:creationId xmlns:a16="http://schemas.microsoft.com/office/drawing/2014/main" id="{098708AE-1AF1-D9FC-419E-7E8043EAF956}"/>
              </a:ext>
            </a:extLst>
          </p:cNvPr>
          <p:cNvSpPr txBox="1"/>
          <p:nvPr/>
        </p:nvSpPr>
        <p:spPr>
          <a:xfrm>
            <a:off x="1479176" y="510988"/>
            <a:ext cx="5446059" cy="461665"/>
          </a:xfrm>
          <a:prstGeom prst="rect">
            <a:avLst/>
          </a:prstGeom>
          <a:noFill/>
        </p:spPr>
        <p:txBody>
          <a:bodyPr wrap="square" rtlCol="0">
            <a:spAutoFit/>
          </a:bodyPr>
          <a:lstStyle/>
          <a:p>
            <a:r>
              <a:rPr lang="it-IT" sz="2400" b="1" dirty="0">
                <a:highlight>
                  <a:srgbClr val="FFFF00"/>
                </a:highlight>
              </a:rPr>
              <a:t>ESEMPI DI MISURAZIONE</a:t>
            </a:r>
          </a:p>
        </p:txBody>
      </p:sp>
      <p:graphicFrame>
        <p:nvGraphicFramePr>
          <p:cNvPr id="3" name="Segnaposto contenuto 3">
            <a:extLst>
              <a:ext uri="{FF2B5EF4-FFF2-40B4-BE49-F238E27FC236}">
                <a16:creationId xmlns:a16="http://schemas.microsoft.com/office/drawing/2014/main" id="{A089FD53-E7ED-B51C-C346-A531DDE9C0F4}"/>
              </a:ext>
            </a:extLst>
          </p:cNvPr>
          <p:cNvGraphicFramePr>
            <a:graphicFrameLocks/>
          </p:cNvGraphicFramePr>
          <p:nvPr>
            <p:extLst>
              <p:ext uri="{D42A27DB-BD31-4B8C-83A1-F6EECF244321}">
                <p14:modId xmlns:p14="http://schemas.microsoft.com/office/powerpoint/2010/main" val="1224981904"/>
              </p:ext>
            </p:extLst>
          </p:nvPr>
        </p:nvGraphicFramePr>
        <p:xfrm>
          <a:off x="797859" y="1821049"/>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31402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CasellaDiTesto 4">
            <a:extLst>
              <a:ext uri="{FF2B5EF4-FFF2-40B4-BE49-F238E27FC236}">
                <a16:creationId xmlns:a16="http://schemas.microsoft.com/office/drawing/2014/main" id="{236503FB-2B99-4B8B-C766-E91E22AE26AA}"/>
              </a:ext>
            </a:extLst>
          </p:cNvPr>
          <p:cNvSpPr txBox="1"/>
          <p:nvPr/>
        </p:nvSpPr>
        <p:spPr>
          <a:xfrm>
            <a:off x="282500" y="476048"/>
            <a:ext cx="2151530" cy="954107"/>
          </a:xfrm>
          <a:prstGeom prst="rect">
            <a:avLst/>
          </a:prstGeom>
          <a:solidFill>
            <a:schemeClr val="accent2"/>
          </a:solidFill>
        </p:spPr>
        <p:style>
          <a:lnRef idx="3">
            <a:schemeClr val="lt1"/>
          </a:lnRef>
          <a:fillRef idx="1">
            <a:schemeClr val="accent5"/>
          </a:fillRef>
          <a:effectRef idx="1">
            <a:schemeClr val="accent5"/>
          </a:effectRef>
          <a:fontRef idx="minor">
            <a:schemeClr val="lt1"/>
          </a:fontRef>
        </p:style>
        <p:txBody>
          <a:bodyPr wrap="square" rtlCol="0">
            <a:spAutoFit/>
          </a:bodyPr>
          <a:lstStyle/>
          <a:p>
            <a:r>
              <a:rPr lang="it-IT" sz="2800" b="1" dirty="0">
                <a:solidFill>
                  <a:schemeClr val="bg1"/>
                </a:solidFill>
              </a:rPr>
              <a:t>BUDGET  E TIMING</a:t>
            </a:r>
          </a:p>
        </p:txBody>
      </p:sp>
      <p:sp>
        <p:nvSpPr>
          <p:cNvPr id="4" name="CasellaDiTesto 3">
            <a:extLst>
              <a:ext uri="{FF2B5EF4-FFF2-40B4-BE49-F238E27FC236}">
                <a16:creationId xmlns:a16="http://schemas.microsoft.com/office/drawing/2014/main" id="{B4DB9A3F-F859-2420-C9BD-63B5F5FAC8B3}"/>
              </a:ext>
            </a:extLst>
          </p:cNvPr>
          <p:cNvSpPr txBox="1"/>
          <p:nvPr/>
        </p:nvSpPr>
        <p:spPr>
          <a:xfrm>
            <a:off x="3200736" y="629935"/>
            <a:ext cx="8605782" cy="646331"/>
          </a:xfrm>
          <a:prstGeom prst="rect">
            <a:avLst/>
          </a:prstGeom>
          <a:noFill/>
        </p:spPr>
        <p:txBody>
          <a:bodyPr wrap="square">
            <a:spAutoFit/>
          </a:bodyPr>
          <a:lstStyle/>
          <a:p>
            <a:r>
              <a:rPr lang="it-IT" b="1" dirty="0">
                <a:highlight>
                  <a:srgbClr val="FFFF00"/>
                </a:highlight>
              </a:rPr>
              <a:t>Le attività di comunicazione vanno pianificate nel tempo e quantificate </a:t>
            </a:r>
          </a:p>
          <a:p>
            <a:r>
              <a:rPr lang="it-IT" b="1" dirty="0">
                <a:highlight>
                  <a:srgbClr val="FFFF00"/>
                </a:highlight>
              </a:rPr>
              <a:t>dal punto di vista economico</a:t>
            </a:r>
          </a:p>
        </p:txBody>
      </p:sp>
      <p:pic>
        <p:nvPicPr>
          <p:cNvPr id="7" name="Immagine 6">
            <a:extLst>
              <a:ext uri="{FF2B5EF4-FFF2-40B4-BE49-F238E27FC236}">
                <a16:creationId xmlns:a16="http://schemas.microsoft.com/office/drawing/2014/main" id="{CA56E373-9921-B68C-EC4A-7997A5E9D7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4812" y="1430155"/>
            <a:ext cx="8604688" cy="5263201"/>
          </a:xfrm>
          <a:prstGeom prst="rect">
            <a:avLst/>
          </a:prstGeom>
        </p:spPr>
      </p:pic>
    </p:spTree>
    <p:extLst>
      <p:ext uri="{BB962C8B-B14F-4D97-AF65-F5344CB8AC3E}">
        <p14:creationId xmlns:p14="http://schemas.microsoft.com/office/powerpoint/2010/main" val="13197029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Placeholder 8">
            <a:extLst>
              <a:ext uri="{FF2B5EF4-FFF2-40B4-BE49-F238E27FC236}">
                <a16:creationId xmlns:a16="http://schemas.microsoft.com/office/drawing/2014/main" id="{7FE95739-244D-41F7-E3FC-5E23AB30F54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416" b="2416"/>
          <a:stretch>
            <a:fillRect/>
          </a:stretch>
        </p:blipFill>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Placeholder 2">
            <a:extLst>
              <a:ext uri="{FF2B5EF4-FFF2-40B4-BE49-F238E27FC236}">
                <a16:creationId xmlns:a16="http://schemas.microsoft.com/office/drawing/2014/main" id="{59CC112B-E94C-A1BF-279D-11544624829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416" b="2416"/>
          <a:stretch>
            <a:fillRect/>
          </a:stretch>
        </p:blipFill>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6" name="Picture Placeholder 10">
            <a:extLst>
              <a:ext uri="{FF2B5EF4-FFF2-40B4-BE49-F238E27FC236}">
                <a16:creationId xmlns:a16="http://schemas.microsoft.com/office/drawing/2014/main" id="{8C2FAFCC-501C-141F-6A05-AA141DE210B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416" b="2416"/>
          <a:stretch>
            <a:fillRect/>
          </a:stretch>
        </p:blipFill>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Placeholder 4">
            <a:extLst>
              <a:ext uri="{FF2B5EF4-FFF2-40B4-BE49-F238E27FC236}">
                <a16:creationId xmlns:a16="http://schemas.microsoft.com/office/drawing/2014/main" id="{5A8CC15E-427E-58D5-806C-E789DB0F816F}"/>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2416" b="2416"/>
          <a:stretch>
            <a:fillRect/>
          </a:stretch>
        </p:blipFill>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527350D4-BEA0-D16D-5276-4C6C19BF5421}"/>
              </a:ext>
            </a:extLst>
          </p:cNvPr>
          <p:cNvSpPr/>
          <p:nvPr/>
        </p:nvSpPr>
        <p:spPr>
          <a:xfrm>
            <a:off x="4278313" y="2509838"/>
            <a:ext cx="3646487" cy="1863725"/>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TextBox 6">
            <a:extLst>
              <a:ext uri="{FF2B5EF4-FFF2-40B4-BE49-F238E27FC236}">
                <a16:creationId xmlns:a16="http://schemas.microsoft.com/office/drawing/2014/main" id="{CE1C2A35-738C-9C03-6DEF-CCE1B3A99E51}"/>
              </a:ext>
            </a:extLst>
          </p:cNvPr>
          <p:cNvSpPr txBox="1">
            <a:spLocks noChangeArrowheads="1"/>
          </p:cNvSpPr>
          <p:nvPr/>
        </p:nvSpPr>
        <p:spPr bwMode="auto">
          <a:xfrm>
            <a:off x="4779963" y="2644775"/>
            <a:ext cx="26336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it-IT" sz="3200" b="1" dirty="0">
                <a:solidFill>
                  <a:schemeClr val="bg1"/>
                </a:solidFill>
                <a:latin typeface="Montserrat" panose="00000500000000000000" pitchFamily="50" charset="0"/>
              </a:rPr>
              <a:t>FINE PRIMA</a:t>
            </a:r>
          </a:p>
          <a:p>
            <a:pPr algn="ctr" eaLnBrk="1" hangingPunct="1"/>
            <a:r>
              <a:rPr lang="en-US" altLang="it-IT" sz="3200" dirty="0">
                <a:solidFill>
                  <a:schemeClr val="bg1"/>
                </a:solidFill>
                <a:latin typeface="Montserrat" panose="00000500000000000000" pitchFamily="50" charset="0"/>
              </a:rPr>
              <a:t>LEZIONE</a:t>
            </a:r>
            <a:endParaRPr lang="id-ID" altLang="it-IT" sz="3200" dirty="0">
              <a:solidFill>
                <a:schemeClr val="bg1"/>
              </a:solidFill>
              <a:latin typeface="Montserrat" panose="00000500000000000000"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graphicFrame>
        <p:nvGraphicFramePr>
          <p:cNvPr id="2" name="Segnaposto contenuto 4">
            <a:extLst>
              <a:ext uri="{FF2B5EF4-FFF2-40B4-BE49-F238E27FC236}">
                <a16:creationId xmlns:a16="http://schemas.microsoft.com/office/drawing/2014/main" id="{CE5A5D1A-CCD6-DA2E-9181-1D1637EFFC77}"/>
              </a:ext>
            </a:extLst>
          </p:cNvPr>
          <p:cNvGraphicFramePr>
            <a:graphicFrameLocks/>
          </p:cNvGraphicFramePr>
          <p:nvPr>
            <p:extLst>
              <p:ext uri="{D42A27DB-BD31-4B8C-83A1-F6EECF244321}">
                <p14:modId xmlns:p14="http://schemas.microsoft.com/office/powerpoint/2010/main" val="1696730040"/>
              </p:ext>
            </p:extLst>
          </p:nvPr>
        </p:nvGraphicFramePr>
        <p:xfrm>
          <a:off x="3397117" y="213197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Segnaposto contenuto 5">
            <a:extLst>
              <a:ext uri="{FF2B5EF4-FFF2-40B4-BE49-F238E27FC236}">
                <a16:creationId xmlns:a16="http://schemas.microsoft.com/office/drawing/2014/main" id="{4935E5C7-A537-4CE5-287D-318C188D1844}"/>
              </a:ext>
            </a:extLst>
          </p:cNvPr>
          <p:cNvGraphicFramePr>
            <a:graphicFrameLocks/>
          </p:cNvGraphicFramePr>
          <p:nvPr>
            <p:extLst>
              <p:ext uri="{D42A27DB-BD31-4B8C-83A1-F6EECF244321}">
                <p14:modId xmlns:p14="http://schemas.microsoft.com/office/powerpoint/2010/main" val="2139219088"/>
              </p:ext>
            </p:extLst>
          </p:nvPr>
        </p:nvGraphicFramePr>
        <p:xfrm>
          <a:off x="3242985" y="589662"/>
          <a:ext cx="8383732" cy="36166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96900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Graphic spid="2" grpId="0">
        <p:bldAsOne/>
      </p:bldGraphic>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CasellaDiTesto 3">
            <a:extLst>
              <a:ext uri="{FF2B5EF4-FFF2-40B4-BE49-F238E27FC236}">
                <a16:creationId xmlns:a16="http://schemas.microsoft.com/office/drawing/2014/main" id="{B6244097-2FE0-8437-AA5B-965A61519D81}"/>
              </a:ext>
            </a:extLst>
          </p:cNvPr>
          <p:cNvSpPr txBox="1"/>
          <p:nvPr/>
        </p:nvSpPr>
        <p:spPr>
          <a:xfrm>
            <a:off x="282500" y="476048"/>
            <a:ext cx="2151530" cy="52322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it-IT" sz="2800" b="1" dirty="0">
                <a:solidFill>
                  <a:schemeClr val="bg1"/>
                </a:solidFill>
              </a:rPr>
              <a:t>GLI 8 PASSI</a:t>
            </a:r>
          </a:p>
        </p:txBody>
      </p:sp>
      <p:graphicFrame>
        <p:nvGraphicFramePr>
          <p:cNvPr id="7" name="Diagramma 6">
            <a:extLst>
              <a:ext uri="{FF2B5EF4-FFF2-40B4-BE49-F238E27FC236}">
                <a16:creationId xmlns:a16="http://schemas.microsoft.com/office/drawing/2014/main" id="{4652A3FC-542D-234E-3D06-4C7820B42953}"/>
              </a:ext>
            </a:extLst>
          </p:cNvPr>
          <p:cNvGraphicFramePr/>
          <p:nvPr>
            <p:extLst>
              <p:ext uri="{D42A27DB-BD31-4B8C-83A1-F6EECF244321}">
                <p14:modId xmlns:p14="http://schemas.microsoft.com/office/powerpoint/2010/main" val="2585783331"/>
              </p:ext>
            </p:extLst>
          </p:nvPr>
        </p:nvGraphicFramePr>
        <p:xfrm>
          <a:off x="3415553" y="737658"/>
          <a:ext cx="8382000" cy="5526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0209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8" name="CasellaDiTesto 7">
            <a:extLst>
              <a:ext uri="{FF2B5EF4-FFF2-40B4-BE49-F238E27FC236}">
                <a16:creationId xmlns:a16="http://schemas.microsoft.com/office/drawing/2014/main" id="{AC5858D2-CADE-CC52-C27B-07DA7AB3CFEE}"/>
              </a:ext>
            </a:extLst>
          </p:cNvPr>
          <p:cNvSpPr txBox="1"/>
          <p:nvPr/>
        </p:nvSpPr>
        <p:spPr>
          <a:xfrm>
            <a:off x="2999030" y="953101"/>
            <a:ext cx="8730503" cy="5355312"/>
          </a:xfrm>
          <a:prstGeom prst="rect">
            <a:avLst/>
          </a:prstGeom>
          <a:noFill/>
        </p:spPr>
        <p:txBody>
          <a:bodyPr wrap="square">
            <a:spAutoFit/>
          </a:bodyPr>
          <a:lstStyle/>
          <a:p>
            <a:pPr algn="l"/>
            <a:r>
              <a:rPr lang="it-IT" b="0" i="0" dirty="0">
                <a:solidFill>
                  <a:srgbClr val="0D0D0D"/>
                </a:solidFill>
                <a:effectLst/>
                <a:highlight>
                  <a:srgbClr val="FFFFFF"/>
                </a:highlight>
                <a:latin typeface="Söhne"/>
              </a:rPr>
              <a:t>L'analisi del contesto è una fase cruciale nella pianificazione della comunicazione. Essa fornisce le basi su cui sviluppare strategie efficaci, consentendo di comprendere l'ambiente in cui si opera, le caratteristiche del pubblico di riferimento e le dinamiche che influenzano la trasmissione del messaggio. </a:t>
            </a:r>
          </a:p>
          <a:p>
            <a:pPr algn="l"/>
            <a:endParaRPr lang="it-IT" b="0" i="0" dirty="0">
              <a:solidFill>
                <a:srgbClr val="0D0D0D"/>
              </a:solidFill>
              <a:effectLst/>
              <a:highlight>
                <a:srgbClr val="FFFFFF"/>
              </a:highlight>
              <a:latin typeface="Söhne"/>
            </a:endParaRPr>
          </a:p>
          <a:p>
            <a:pPr algn="l"/>
            <a:r>
              <a:rPr lang="it-IT" b="1" i="0" dirty="0">
                <a:solidFill>
                  <a:srgbClr val="0D0D0D"/>
                </a:solidFill>
                <a:effectLst/>
                <a:highlight>
                  <a:srgbClr val="FFFFFF"/>
                </a:highlight>
                <a:latin typeface="Söhne"/>
              </a:rPr>
              <a:t>1. Obiettivi della Comunicazione</a:t>
            </a:r>
          </a:p>
          <a:p>
            <a:pPr algn="l">
              <a:buFont typeface="Arial" panose="020B0604020202020204" pitchFamily="34" charset="0"/>
              <a:buChar char="•"/>
            </a:pPr>
            <a:r>
              <a:rPr lang="it-IT" b="1" i="0" dirty="0">
                <a:solidFill>
                  <a:srgbClr val="0D0D0D"/>
                </a:solidFill>
                <a:effectLst/>
                <a:highlight>
                  <a:srgbClr val="FFFFFF"/>
                </a:highlight>
                <a:latin typeface="Söhne"/>
              </a:rPr>
              <a:t>Definizione degli obiettivi:</a:t>
            </a:r>
            <a:r>
              <a:rPr lang="it-IT" b="0" i="0" dirty="0">
                <a:solidFill>
                  <a:srgbClr val="0D0D0D"/>
                </a:solidFill>
                <a:effectLst/>
                <a:highlight>
                  <a:srgbClr val="FFFFFF"/>
                </a:highlight>
                <a:latin typeface="Söhne"/>
              </a:rPr>
              <a:t> Stabilire ciò che si vuole ottenere con la comunicazione. Gli obiettivi possono essere informativi, persuasivi o motivazionali, e possono riguardare aspetti come l'aumento della notorietà del marchio, la promozione di un prodotto, o la modifica di comportamenti.</a:t>
            </a:r>
          </a:p>
          <a:p>
            <a:pPr algn="l">
              <a:buFont typeface="Arial" panose="020B0604020202020204" pitchFamily="34" charset="0"/>
              <a:buChar char="•"/>
            </a:pPr>
            <a:r>
              <a:rPr lang="it-IT" b="1" i="0" dirty="0">
                <a:solidFill>
                  <a:srgbClr val="0D0D0D"/>
                </a:solidFill>
                <a:effectLst/>
                <a:highlight>
                  <a:srgbClr val="FFFFFF"/>
                </a:highlight>
                <a:latin typeface="Söhne"/>
              </a:rPr>
              <a:t>SMART Goals:</a:t>
            </a:r>
            <a:r>
              <a:rPr lang="it-IT" b="0" i="0" dirty="0">
                <a:solidFill>
                  <a:srgbClr val="0D0D0D"/>
                </a:solidFill>
                <a:effectLst/>
                <a:highlight>
                  <a:srgbClr val="FFFFFF"/>
                </a:highlight>
                <a:latin typeface="Söhne"/>
              </a:rPr>
              <a:t> Gli obiettivi dovrebbero essere Specifici, Misurabili, </a:t>
            </a:r>
            <a:r>
              <a:rPr lang="it-IT" b="0" i="0" dirty="0" err="1">
                <a:solidFill>
                  <a:srgbClr val="0D0D0D"/>
                </a:solidFill>
                <a:effectLst/>
                <a:highlight>
                  <a:srgbClr val="FFFFFF"/>
                </a:highlight>
                <a:latin typeface="Söhne"/>
              </a:rPr>
              <a:t>Achievable</a:t>
            </a:r>
            <a:r>
              <a:rPr lang="it-IT" b="0" i="0" dirty="0">
                <a:solidFill>
                  <a:srgbClr val="0D0D0D"/>
                </a:solidFill>
                <a:effectLst/>
                <a:highlight>
                  <a:srgbClr val="FFFFFF"/>
                </a:highlight>
                <a:latin typeface="Söhne"/>
              </a:rPr>
              <a:t> (raggiungibili), Rilevanti e Tempificati (con una scadenza temporale definita).</a:t>
            </a:r>
          </a:p>
          <a:p>
            <a:pPr algn="l"/>
            <a:r>
              <a:rPr lang="it-IT" b="1" i="0" dirty="0">
                <a:solidFill>
                  <a:srgbClr val="0D0D0D"/>
                </a:solidFill>
                <a:effectLst/>
                <a:highlight>
                  <a:srgbClr val="FFFFFF"/>
                </a:highlight>
                <a:latin typeface="Söhne"/>
              </a:rPr>
              <a:t>2. Pubblico Target</a:t>
            </a:r>
          </a:p>
          <a:p>
            <a:pPr algn="l">
              <a:buFont typeface="Arial" panose="020B0604020202020204" pitchFamily="34" charset="0"/>
              <a:buChar char="•"/>
            </a:pPr>
            <a:r>
              <a:rPr lang="it-IT" b="1" i="0" dirty="0">
                <a:solidFill>
                  <a:srgbClr val="0D0D0D"/>
                </a:solidFill>
                <a:effectLst/>
                <a:highlight>
                  <a:srgbClr val="FFFFFF"/>
                </a:highlight>
                <a:latin typeface="Söhne"/>
              </a:rPr>
              <a:t>Segmentazione del pubblico:</a:t>
            </a:r>
            <a:r>
              <a:rPr lang="it-IT" b="0" i="0" dirty="0">
                <a:solidFill>
                  <a:srgbClr val="0D0D0D"/>
                </a:solidFill>
                <a:effectLst/>
                <a:highlight>
                  <a:srgbClr val="FFFFFF"/>
                </a:highlight>
                <a:latin typeface="Söhne"/>
              </a:rPr>
              <a:t> Identificare i segmenti di pubblico a cui si rivolge la comunicazione. La segmentazione può essere demografica (età, sesso, reddito), psicografica (valori, interessi, stili di vita), geografica (localizzazione) o comportamentale (abitudini d'acquisto, fedeltà al marchio).</a:t>
            </a:r>
          </a:p>
          <a:p>
            <a:pPr algn="l">
              <a:buFont typeface="Arial" panose="020B0604020202020204" pitchFamily="34" charset="0"/>
              <a:buChar char="•"/>
            </a:pPr>
            <a:r>
              <a:rPr lang="it-IT" b="1" i="0" dirty="0">
                <a:solidFill>
                  <a:srgbClr val="0D0D0D"/>
                </a:solidFill>
                <a:effectLst/>
                <a:highlight>
                  <a:srgbClr val="FFFFFF"/>
                </a:highlight>
                <a:latin typeface="Söhne"/>
              </a:rPr>
              <a:t>Analisi dei bisogni e delle aspettative:</a:t>
            </a:r>
            <a:r>
              <a:rPr lang="it-IT" b="0" i="0" dirty="0">
                <a:solidFill>
                  <a:srgbClr val="0D0D0D"/>
                </a:solidFill>
                <a:effectLst/>
                <a:highlight>
                  <a:srgbClr val="FFFFFF"/>
                </a:highlight>
                <a:latin typeface="Söhne"/>
              </a:rPr>
              <a:t> Comprendere cosa interessa e motiva il pubblico, quali sono i loro bisogni, problemi e aspettative rispetto alla comunicazione.</a:t>
            </a:r>
          </a:p>
        </p:txBody>
      </p:sp>
      <p:sp>
        <p:nvSpPr>
          <p:cNvPr id="10" name="CasellaDiTesto 9">
            <a:extLst>
              <a:ext uri="{FF2B5EF4-FFF2-40B4-BE49-F238E27FC236}">
                <a16:creationId xmlns:a16="http://schemas.microsoft.com/office/drawing/2014/main" id="{36894DA4-1911-B6CC-5FA7-0F3DC242E803}"/>
              </a:ext>
            </a:extLst>
          </p:cNvPr>
          <p:cNvSpPr txBox="1"/>
          <p:nvPr/>
        </p:nvSpPr>
        <p:spPr>
          <a:xfrm>
            <a:off x="282500" y="476048"/>
            <a:ext cx="2151530" cy="95410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it-IT" sz="2800" b="1" dirty="0">
                <a:solidFill>
                  <a:schemeClr val="bg1"/>
                </a:solidFill>
              </a:rPr>
              <a:t>ANALISI DEL CONTESTO</a:t>
            </a:r>
          </a:p>
        </p:txBody>
      </p:sp>
    </p:spTree>
    <p:extLst>
      <p:ext uri="{BB962C8B-B14F-4D97-AF65-F5344CB8AC3E}">
        <p14:creationId xmlns:p14="http://schemas.microsoft.com/office/powerpoint/2010/main" val="1309408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8" name="CasellaDiTesto 7">
            <a:extLst>
              <a:ext uri="{FF2B5EF4-FFF2-40B4-BE49-F238E27FC236}">
                <a16:creationId xmlns:a16="http://schemas.microsoft.com/office/drawing/2014/main" id="{AC5858D2-CADE-CC52-C27B-07DA7AB3CFEE}"/>
              </a:ext>
            </a:extLst>
          </p:cNvPr>
          <p:cNvSpPr txBox="1"/>
          <p:nvPr/>
        </p:nvSpPr>
        <p:spPr>
          <a:xfrm>
            <a:off x="2999030" y="731542"/>
            <a:ext cx="8730503" cy="5632311"/>
          </a:xfrm>
          <a:prstGeom prst="rect">
            <a:avLst/>
          </a:prstGeom>
          <a:noFill/>
        </p:spPr>
        <p:txBody>
          <a:bodyPr wrap="square">
            <a:spAutoFit/>
          </a:bodyPr>
          <a:lstStyle/>
          <a:p>
            <a:pPr algn="l"/>
            <a:r>
              <a:rPr lang="it-IT" b="1" i="0" dirty="0">
                <a:solidFill>
                  <a:srgbClr val="0D0D0D"/>
                </a:solidFill>
                <a:effectLst/>
                <a:highlight>
                  <a:srgbClr val="FFFFFF"/>
                </a:highlight>
                <a:latin typeface="Söhne"/>
              </a:rPr>
              <a:t>3. Analisi SWOT</a:t>
            </a:r>
          </a:p>
          <a:p>
            <a:pPr algn="l">
              <a:buFont typeface="Arial" panose="020B0604020202020204" pitchFamily="34" charset="0"/>
              <a:buChar char="•"/>
            </a:pPr>
            <a:r>
              <a:rPr lang="it-IT" b="1" i="0" dirty="0">
                <a:solidFill>
                  <a:srgbClr val="0D0D0D"/>
                </a:solidFill>
                <a:effectLst/>
                <a:highlight>
                  <a:srgbClr val="FFFFFF"/>
                </a:highlight>
                <a:latin typeface="Söhne"/>
              </a:rPr>
              <a:t>Forze:</a:t>
            </a:r>
            <a:r>
              <a:rPr lang="it-IT" b="0" i="0" dirty="0">
                <a:solidFill>
                  <a:srgbClr val="0D0D0D"/>
                </a:solidFill>
                <a:effectLst/>
                <a:highlight>
                  <a:srgbClr val="FFFFFF"/>
                </a:highlight>
                <a:latin typeface="Söhne"/>
              </a:rPr>
              <a:t> Identificare i punti di forza interni all'organizzazione o al prodotto che possono essere sfruttati nella comunicazione (es. un marchio forte, risorse finanziarie, innovazione).</a:t>
            </a:r>
          </a:p>
          <a:p>
            <a:pPr algn="l">
              <a:buFont typeface="Arial" panose="020B0604020202020204" pitchFamily="34" charset="0"/>
              <a:buChar char="•"/>
            </a:pPr>
            <a:r>
              <a:rPr lang="it-IT" b="1" i="0" dirty="0">
                <a:solidFill>
                  <a:srgbClr val="0D0D0D"/>
                </a:solidFill>
                <a:effectLst/>
                <a:highlight>
                  <a:srgbClr val="FFFFFF"/>
                </a:highlight>
                <a:latin typeface="Söhne"/>
              </a:rPr>
              <a:t>Debolezze:</a:t>
            </a:r>
            <a:r>
              <a:rPr lang="it-IT" b="0" i="0" dirty="0">
                <a:solidFill>
                  <a:srgbClr val="0D0D0D"/>
                </a:solidFill>
                <a:effectLst/>
                <a:highlight>
                  <a:srgbClr val="FFFFFF"/>
                </a:highlight>
                <a:latin typeface="Söhne"/>
              </a:rPr>
              <a:t> Riconoscere le aree di miglioramento o i punti deboli che potrebbero ostacolare la comunicazione efficace (es. limitata presenza online, bassa consapevolezza del marchio).</a:t>
            </a:r>
          </a:p>
          <a:p>
            <a:pPr algn="l">
              <a:buFont typeface="Arial" panose="020B0604020202020204" pitchFamily="34" charset="0"/>
              <a:buChar char="•"/>
            </a:pPr>
            <a:r>
              <a:rPr lang="it-IT" b="1" i="0" dirty="0">
                <a:solidFill>
                  <a:srgbClr val="0D0D0D"/>
                </a:solidFill>
                <a:effectLst/>
                <a:highlight>
                  <a:srgbClr val="FFFFFF"/>
                </a:highlight>
                <a:latin typeface="Söhne"/>
              </a:rPr>
              <a:t>Opportunità:</a:t>
            </a:r>
            <a:r>
              <a:rPr lang="it-IT" b="0" i="0" dirty="0">
                <a:solidFill>
                  <a:srgbClr val="0D0D0D"/>
                </a:solidFill>
                <a:effectLst/>
                <a:highlight>
                  <a:srgbClr val="FFFFFF"/>
                </a:highlight>
                <a:latin typeface="Söhne"/>
              </a:rPr>
              <a:t> Esplorare le opportunità esterne che possono essere colte (es. tendenze di mercato, nuove tecnologie, partnership strategiche).</a:t>
            </a:r>
          </a:p>
          <a:p>
            <a:pPr algn="l">
              <a:buFont typeface="Arial" panose="020B0604020202020204" pitchFamily="34" charset="0"/>
              <a:buChar char="•"/>
            </a:pPr>
            <a:r>
              <a:rPr lang="it-IT" b="1" i="0" dirty="0">
                <a:solidFill>
                  <a:srgbClr val="0D0D0D"/>
                </a:solidFill>
                <a:effectLst/>
                <a:highlight>
                  <a:srgbClr val="FFFFFF"/>
                </a:highlight>
                <a:latin typeface="Söhne"/>
              </a:rPr>
              <a:t>Minacce:</a:t>
            </a:r>
            <a:r>
              <a:rPr lang="it-IT" b="0" i="0" dirty="0">
                <a:solidFill>
                  <a:srgbClr val="0D0D0D"/>
                </a:solidFill>
                <a:effectLst/>
                <a:highlight>
                  <a:srgbClr val="FFFFFF"/>
                </a:highlight>
                <a:latin typeface="Söhne"/>
              </a:rPr>
              <a:t> Identificare le minacce esterne che potrebbero influenzare negativamente la comunicazione (es. concorrenza, cambiamenti regolamentari, crisi economiche).</a:t>
            </a:r>
          </a:p>
          <a:p>
            <a:pPr algn="l"/>
            <a:r>
              <a:rPr lang="it-IT" b="1" i="0" dirty="0">
                <a:solidFill>
                  <a:srgbClr val="0D0D0D"/>
                </a:solidFill>
                <a:effectLst/>
                <a:highlight>
                  <a:srgbClr val="FFFFFF"/>
                </a:highlight>
                <a:latin typeface="Söhne"/>
              </a:rPr>
              <a:t>4. Analisi del Contesto Culturale e Sociale</a:t>
            </a:r>
          </a:p>
          <a:p>
            <a:pPr algn="l">
              <a:buFont typeface="Arial" panose="020B0604020202020204" pitchFamily="34" charset="0"/>
              <a:buChar char="•"/>
            </a:pPr>
            <a:r>
              <a:rPr lang="it-IT" b="1" i="0" dirty="0">
                <a:solidFill>
                  <a:srgbClr val="0D0D0D"/>
                </a:solidFill>
                <a:effectLst/>
                <a:highlight>
                  <a:srgbClr val="FFFFFF"/>
                </a:highlight>
                <a:latin typeface="Söhne"/>
              </a:rPr>
              <a:t>Norme culturali e valori:</a:t>
            </a:r>
            <a:r>
              <a:rPr lang="it-IT" b="0" i="0" dirty="0">
                <a:solidFill>
                  <a:srgbClr val="0D0D0D"/>
                </a:solidFill>
                <a:effectLst/>
                <a:highlight>
                  <a:srgbClr val="FFFFFF"/>
                </a:highlight>
                <a:latin typeface="Söhne"/>
              </a:rPr>
              <a:t> Capire le norme culturali, i valori e le credenze del pubblico di riferimento. Questo è particolarmente importante per comunicazioni interculturali.</a:t>
            </a:r>
          </a:p>
          <a:p>
            <a:pPr algn="l">
              <a:buFont typeface="Arial" panose="020B0604020202020204" pitchFamily="34" charset="0"/>
              <a:buChar char="•"/>
            </a:pPr>
            <a:r>
              <a:rPr lang="it-IT" b="1" i="0" dirty="0">
                <a:solidFill>
                  <a:srgbClr val="0D0D0D"/>
                </a:solidFill>
                <a:effectLst/>
                <a:highlight>
                  <a:srgbClr val="FFFFFF"/>
                </a:highlight>
                <a:latin typeface="Söhne"/>
              </a:rPr>
              <a:t>Tendenze sociali:</a:t>
            </a:r>
            <a:r>
              <a:rPr lang="it-IT" b="0" i="0" dirty="0">
                <a:solidFill>
                  <a:srgbClr val="0D0D0D"/>
                </a:solidFill>
                <a:effectLst/>
                <a:highlight>
                  <a:srgbClr val="FFFFFF"/>
                </a:highlight>
                <a:latin typeface="Söhne"/>
              </a:rPr>
              <a:t> Rimanere aggiornati sulle tendenze sociali e sui cambiamenti comportamentali che possono influenzare la percezione del messaggio.</a:t>
            </a:r>
          </a:p>
          <a:p>
            <a:pPr algn="l"/>
            <a:r>
              <a:rPr lang="it-IT" b="1" i="0" dirty="0">
                <a:solidFill>
                  <a:srgbClr val="0D0D0D"/>
                </a:solidFill>
                <a:effectLst/>
                <a:highlight>
                  <a:srgbClr val="FFFFFF"/>
                </a:highlight>
                <a:latin typeface="Söhne"/>
              </a:rPr>
              <a:t>5. Analisi del Contesto Economico e Tecnologico</a:t>
            </a:r>
          </a:p>
          <a:p>
            <a:pPr algn="l">
              <a:buFont typeface="Arial" panose="020B0604020202020204" pitchFamily="34" charset="0"/>
              <a:buChar char="•"/>
            </a:pPr>
            <a:r>
              <a:rPr lang="it-IT" b="1" i="0" dirty="0">
                <a:solidFill>
                  <a:srgbClr val="0D0D0D"/>
                </a:solidFill>
                <a:effectLst/>
                <a:highlight>
                  <a:srgbClr val="FFFFFF"/>
                </a:highlight>
                <a:latin typeface="Söhne"/>
              </a:rPr>
              <a:t>Condizioni economiche:</a:t>
            </a:r>
            <a:r>
              <a:rPr lang="it-IT" b="0" i="0" dirty="0">
                <a:solidFill>
                  <a:srgbClr val="0D0D0D"/>
                </a:solidFill>
                <a:effectLst/>
                <a:highlight>
                  <a:srgbClr val="FFFFFF"/>
                </a:highlight>
                <a:latin typeface="Söhne"/>
              </a:rPr>
              <a:t> Considerare lo stato dell’economia, che può influenzare la capacità di spesa del pubblico e l'efficacia della comunicazione.</a:t>
            </a:r>
          </a:p>
          <a:p>
            <a:pPr algn="l">
              <a:buFont typeface="Arial" panose="020B0604020202020204" pitchFamily="34" charset="0"/>
              <a:buChar char="•"/>
            </a:pPr>
            <a:r>
              <a:rPr lang="it-IT" b="1" i="0" dirty="0">
                <a:solidFill>
                  <a:srgbClr val="0D0D0D"/>
                </a:solidFill>
                <a:effectLst/>
                <a:highlight>
                  <a:srgbClr val="FFFFFF"/>
                </a:highlight>
                <a:latin typeface="Söhne"/>
              </a:rPr>
              <a:t>Avanzamenti tecnologici:</a:t>
            </a:r>
            <a:r>
              <a:rPr lang="it-IT" b="0" i="0" dirty="0">
                <a:solidFill>
                  <a:srgbClr val="0D0D0D"/>
                </a:solidFill>
                <a:effectLst/>
                <a:highlight>
                  <a:srgbClr val="FFFFFF"/>
                </a:highlight>
                <a:latin typeface="Söhne"/>
              </a:rPr>
              <a:t> Valutare come le nuove tecnologie possono essere utilizzate per migliorare la comunicazione e raggiungere il pubblico in modo più efficace.</a:t>
            </a:r>
          </a:p>
        </p:txBody>
      </p:sp>
      <p:sp>
        <p:nvSpPr>
          <p:cNvPr id="10" name="CasellaDiTesto 9">
            <a:extLst>
              <a:ext uri="{FF2B5EF4-FFF2-40B4-BE49-F238E27FC236}">
                <a16:creationId xmlns:a16="http://schemas.microsoft.com/office/drawing/2014/main" id="{36894DA4-1911-B6CC-5FA7-0F3DC242E803}"/>
              </a:ext>
            </a:extLst>
          </p:cNvPr>
          <p:cNvSpPr txBox="1"/>
          <p:nvPr/>
        </p:nvSpPr>
        <p:spPr>
          <a:xfrm>
            <a:off x="282500" y="476048"/>
            <a:ext cx="2151530" cy="95410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it-IT" sz="2800" b="1" dirty="0">
                <a:solidFill>
                  <a:schemeClr val="bg1"/>
                </a:solidFill>
              </a:rPr>
              <a:t>ANALISI DEL CONTESTO</a:t>
            </a:r>
          </a:p>
        </p:txBody>
      </p:sp>
    </p:spTree>
    <p:extLst>
      <p:ext uri="{BB962C8B-B14F-4D97-AF65-F5344CB8AC3E}">
        <p14:creationId xmlns:p14="http://schemas.microsoft.com/office/powerpoint/2010/main" val="22650857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6D107-140F-1FD3-67C3-DB4A73F50024}"/>
              </a:ext>
            </a:extLst>
          </p:cNvPr>
          <p:cNvSpPr/>
          <p:nvPr/>
        </p:nvSpPr>
        <p:spPr>
          <a:xfrm>
            <a:off x="0" y="0"/>
            <a:ext cx="271653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8" name="CasellaDiTesto 7">
            <a:extLst>
              <a:ext uri="{FF2B5EF4-FFF2-40B4-BE49-F238E27FC236}">
                <a16:creationId xmlns:a16="http://schemas.microsoft.com/office/drawing/2014/main" id="{AC5858D2-CADE-CC52-C27B-07DA7AB3CFEE}"/>
              </a:ext>
            </a:extLst>
          </p:cNvPr>
          <p:cNvSpPr txBox="1"/>
          <p:nvPr/>
        </p:nvSpPr>
        <p:spPr>
          <a:xfrm>
            <a:off x="2999030" y="197346"/>
            <a:ext cx="8730503" cy="6463308"/>
          </a:xfrm>
          <a:prstGeom prst="rect">
            <a:avLst/>
          </a:prstGeom>
          <a:noFill/>
        </p:spPr>
        <p:txBody>
          <a:bodyPr wrap="square">
            <a:spAutoFit/>
          </a:bodyPr>
          <a:lstStyle/>
          <a:p>
            <a:pPr algn="l"/>
            <a:r>
              <a:rPr lang="it-IT" b="1" i="0" dirty="0">
                <a:solidFill>
                  <a:srgbClr val="0D0D0D"/>
                </a:solidFill>
                <a:effectLst/>
                <a:highlight>
                  <a:srgbClr val="FFFFFF"/>
                </a:highlight>
                <a:latin typeface="Söhne"/>
              </a:rPr>
              <a:t>6. Analisi del Contesto Concorrente</a:t>
            </a:r>
          </a:p>
          <a:p>
            <a:pPr algn="l">
              <a:buFont typeface="Arial" panose="020B0604020202020204" pitchFamily="34" charset="0"/>
              <a:buChar char="•"/>
            </a:pPr>
            <a:r>
              <a:rPr lang="it-IT" b="1" i="0" dirty="0">
                <a:solidFill>
                  <a:srgbClr val="0D0D0D"/>
                </a:solidFill>
                <a:effectLst/>
                <a:highlight>
                  <a:srgbClr val="FFFFFF"/>
                </a:highlight>
                <a:latin typeface="Söhne"/>
              </a:rPr>
              <a:t>Mappatura dei concorrenti:</a:t>
            </a:r>
            <a:r>
              <a:rPr lang="it-IT" b="0" i="0" dirty="0">
                <a:solidFill>
                  <a:srgbClr val="0D0D0D"/>
                </a:solidFill>
                <a:effectLst/>
                <a:highlight>
                  <a:srgbClr val="FFFFFF"/>
                </a:highlight>
                <a:latin typeface="Söhne"/>
              </a:rPr>
              <a:t> Identificare i principali concorrenti e analizzare le loro strategie di comunicazione.</a:t>
            </a:r>
          </a:p>
          <a:p>
            <a:pPr algn="l">
              <a:buFont typeface="Arial" panose="020B0604020202020204" pitchFamily="34" charset="0"/>
              <a:buChar char="•"/>
            </a:pPr>
            <a:r>
              <a:rPr lang="it-IT" b="1" i="0" dirty="0">
                <a:solidFill>
                  <a:srgbClr val="0D0D0D"/>
                </a:solidFill>
                <a:effectLst/>
                <a:highlight>
                  <a:srgbClr val="FFFFFF"/>
                </a:highlight>
                <a:latin typeface="Söhne"/>
              </a:rPr>
              <a:t>Benchmarking:</a:t>
            </a:r>
            <a:r>
              <a:rPr lang="it-IT" b="0" i="0" dirty="0">
                <a:solidFill>
                  <a:srgbClr val="0D0D0D"/>
                </a:solidFill>
                <a:effectLst/>
                <a:highlight>
                  <a:srgbClr val="FFFFFF"/>
                </a:highlight>
                <a:latin typeface="Söhne"/>
              </a:rPr>
              <a:t> Confrontare le proprie pratiche di comunicazione con quelle dei concorrenti per individuare aree di miglioramento e opportunità di differenziazione.</a:t>
            </a:r>
          </a:p>
          <a:p>
            <a:pPr algn="l"/>
            <a:r>
              <a:rPr lang="it-IT" b="1" i="0" dirty="0">
                <a:solidFill>
                  <a:srgbClr val="0D0D0D"/>
                </a:solidFill>
                <a:effectLst/>
                <a:highlight>
                  <a:srgbClr val="FFFFFF"/>
                </a:highlight>
                <a:latin typeface="Söhne"/>
              </a:rPr>
              <a:t>7. Analisi dei Canali di Comunicazione</a:t>
            </a:r>
          </a:p>
          <a:p>
            <a:pPr algn="l">
              <a:buFont typeface="Arial" panose="020B0604020202020204" pitchFamily="34" charset="0"/>
              <a:buChar char="•"/>
            </a:pPr>
            <a:r>
              <a:rPr lang="it-IT" b="1" i="0" dirty="0">
                <a:solidFill>
                  <a:srgbClr val="0D0D0D"/>
                </a:solidFill>
                <a:effectLst/>
                <a:highlight>
                  <a:srgbClr val="FFFFFF"/>
                </a:highlight>
                <a:latin typeface="Söhne"/>
              </a:rPr>
              <a:t>Disponibilità dei canali:</a:t>
            </a:r>
            <a:r>
              <a:rPr lang="it-IT" b="0" i="0" dirty="0">
                <a:solidFill>
                  <a:srgbClr val="0D0D0D"/>
                </a:solidFill>
                <a:effectLst/>
                <a:highlight>
                  <a:srgbClr val="FFFFFF"/>
                </a:highlight>
                <a:latin typeface="Söhne"/>
              </a:rPr>
              <a:t> Identificare quali canali di comunicazione sono disponibili e appropriati per raggiungere il pubblico target (es. social media, TV, stampa, eventi).</a:t>
            </a:r>
          </a:p>
          <a:p>
            <a:pPr algn="l">
              <a:buFont typeface="Arial" panose="020B0604020202020204" pitchFamily="34" charset="0"/>
              <a:buChar char="•"/>
            </a:pPr>
            <a:r>
              <a:rPr lang="it-IT" b="1" i="0" dirty="0">
                <a:solidFill>
                  <a:srgbClr val="0D0D0D"/>
                </a:solidFill>
                <a:effectLst/>
                <a:highlight>
                  <a:srgbClr val="FFFFFF"/>
                </a:highlight>
                <a:latin typeface="Söhne"/>
              </a:rPr>
              <a:t>Efficacia dei canali:</a:t>
            </a:r>
            <a:r>
              <a:rPr lang="it-IT" b="0" i="0" dirty="0">
                <a:solidFill>
                  <a:srgbClr val="0D0D0D"/>
                </a:solidFill>
                <a:effectLst/>
                <a:highlight>
                  <a:srgbClr val="FFFFFF"/>
                </a:highlight>
                <a:latin typeface="Söhne"/>
              </a:rPr>
              <a:t> Valutare l'efficacia di ciascun canale per il tipo di messaggio e il pubblico specifico. Ad esempio, i social media possono essere più efficaci per un pubblico giovane, mentre la stampa può essere più adatta a un pubblico più maturo.</a:t>
            </a:r>
          </a:p>
          <a:p>
            <a:pPr algn="l"/>
            <a:r>
              <a:rPr lang="it-IT" b="1" i="0" dirty="0">
                <a:solidFill>
                  <a:srgbClr val="0D0D0D"/>
                </a:solidFill>
                <a:effectLst/>
                <a:highlight>
                  <a:srgbClr val="FFFFFF"/>
                </a:highlight>
                <a:latin typeface="Söhne"/>
              </a:rPr>
              <a:t>8. Analisi dei Feedback e dei Risultati Precedenti</a:t>
            </a:r>
          </a:p>
          <a:p>
            <a:pPr algn="l">
              <a:buFont typeface="Arial" panose="020B0604020202020204" pitchFamily="34" charset="0"/>
              <a:buChar char="•"/>
            </a:pPr>
            <a:r>
              <a:rPr lang="it-IT" b="1" i="0" dirty="0">
                <a:solidFill>
                  <a:srgbClr val="0D0D0D"/>
                </a:solidFill>
                <a:effectLst/>
                <a:highlight>
                  <a:srgbClr val="FFFFFF"/>
                </a:highlight>
                <a:latin typeface="Söhne"/>
              </a:rPr>
              <a:t>Storico delle comunicazioni:</a:t>
            </a:r>
            <a:r>
              <a:rPr lang="it-IT" b="0" i="0" dirty="0">
                <a:solidFill>
                  <a:srgbClr val="0D0D0D"/>
                </a:solidFill>
                <a:effectLst/>
                <a:highlight>
                  <a:srgbClr val="FFFFFF"/>
                </a:highlight>
                <a:latin typeface="Söhne"/>
              </a:rPr>
              <a:t> Esaminare i risultati delle campagne di comunicazione precedenti per capire cosa ha funzionato e cosa no.</a:t>
            </a:r>
          </a:p>
          <a:p>
            <a:pPr algn="l">
              <a:buFont typeface="Arial" panose="020B0604020202020204" pitchFamily="34" charset="0"/>
              <a:buChar char="•"/>
            </a:pPr>
            <a:r>
              <a:rPr lang="it-IT" b="1" i="0" dirty="0">
                <a:solidFill>
                  <a:srgbClr val="0D0D0D"/>
                </a:solidFill>
                <a:effectLst/>
                <a:highlight>
                  <a:srgbClr val="FFFFFF"/>
                </a:highlight>
                <a:latin typeface="Söhne"/>
              </a:rPr>
              <a:t>Feedback del pubblico:</a:t>
            </a:r>
            <a:r>
              <a:rPr lang="it-IT" b="0" i="0" dirty="0">
                <a:solidFill>
                  <a:srgbClr val="0D0D0D"/>
                </a:solidFill>
                <a:effectLst/>
                <a:highlight>
                  <a:srgbClr val="FFFFFF"/>
                </a:highlight>
                <a:latin typeface="Söhne"/>
              </a:rPr>
              <a:t> Raccogliere feedback diretto dal pubblico per migliorare continuamente la strategia di comunicazione.</a:t>
            </a:r>
          </a:p>
          <a:p>
            <a:pPr algn="l"/>
            <a:r>
              <a:rPr lang="it-IT" b="1" i="0" dirty="0">
                <a:solidFill>
                  <a:srgbClr val="0D0D0D"/>
                </a:solidFill>
                <a:effectLst/>
                <a:highlight>
                  <a:srgbClr val="FFFFFF"/>
                </a:highlight>
                <a:latin typeface="Söhne"/>
              </a:rPr>
              <a:t>Conclusione</a:t>
            </a:r>
          </a:p>
          <a:p>
            <a:pPr algn="l"/>
            <a:r>
              <a:rPr lang="it-IT" b="0" i="0" dirty="0">
                <a:solidFill>
                  <a:srgbClr val="0D0D0D"/>
                </a:solidFill>
                <a:effectLst/>
                <a:highlight>
                  <a:srgbClr val="FFFFFF"/>
                </a:highlight>
                <a:latin typeface="Söhne"/>
              </a:rPr>
              <a:t>L'analisi del contesto è una fase fondamentale nella pianificazione della comunicazione, poiché fornisce le informazioni necessarie per sviluppare una strategia mirata ed efficace. Comprendere il pubblico, l'ambiente esterno e interno, e i canali disponibili permette di creare messaggi che risuonano con il pubblico e raggiungono gli obiettivi prefissati. Attraverso un'analisi approfondita e una pianificazione accurata, le organizzazioni possono migliorare significativamente l'impatto delle loro comunicazioni.</a:t>
            </a:r>
          </a:p>
        </p:txBody>
      </p:sp>
      <p:sp>
        <p:nvSpPr>
          <p:cNvPr id="10" name="CasellaDiTesto 9">
            <a:extLst>
              <a:ext uri="{FF2B5EF4-FFF2-40B4-BE49-F238E27FC236}">
                <a16:creationId xmlns:a16="http://schemas.microsoft.com/office/drawing/2014/main" id="{36894DA4-1911-B6CC-5FA7-0F3DC242E803}"/>
              </a:ext>
            </a:extLst>
          </p:cNvPr>
          <p:cNvSpPr txBox="1"/>
          <p:nvPr/>
        </p:nvSpPr>
        <p:spPr>
          <a:xfrm>
            <a:off x="282500" y="476048"/>
            <a:ext cx="2151530" cy="95410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it-IT" sz="2800" b="1" dirty="0">
                <a:solidFill>
                  <a:schemeClr val="bg1"/>
                </a:solidFill>
              </a:rPr>
              <a:t>ANALISI DEL CONTESTO</a:t>
            </a:r>
          </a:p>
        </p:txBody>
      </p:sp>
    </p:spTree>
    <p:extLst>
      <p:ext uri="{BB962C8B-B14F-4D97-AF65-F5344CB8AC3E}">
        <p14:creationId xmlns:p14="http://schemas.microsoft.com/office/powerpoint/2010/main" val="39200724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4216</TotalTime>
  <Words>4323</Words>
  <Application>Microsoft Office PowerPoint</Application>
  <PresentationFormat>Widescreen</PresentationFormat>
  <Paragraphs>410</Paragraphs>
  <Slides>46</Slides>
  <Notes>0</Notes>
  <HiddenSlides>0</HiddenSlides>
  <MMClips>0</MMClips>
  <ScaleCrop>false</ScaleCrop>
  <HeadingPairs>
    <vt:vector size="4" baseType="variant">
      <vt:variant>
        <vt:lpstr>Tema</vt:lpstr>
      </vt:variant>
      <vt:variant>
        <vt:i4>1</vt:i4>
      </vt:variant>
      <vt:variant>
        <vt:lpstr>Titoli diapositive</vt:lpstr>
      </vt:variant>
      <vt:variant>
        <vt:i4>46</vt:i4>
      </vt:variant>
    </vt:vector>
  </HeadingPairs>
  <TitlesOfParts>
    <vt:vector size="47"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Ruben Cittadini</dc:creator>
  <cp:lastModifiedBy>Ruben Cittadini</cp:lastModifiedBy>
  <cp:revision>12</cp:revision>
  <dcterms:created xsi:type="dcterms:W3CDTF">2024-05-15T15:11:42Z</dcterms:created>
  <dcterms:modified xsi:type="dcterms:W3CDTF">2026-06-08T14:36:04Z</dcterms:modified>
</cp:coreProperties>
</file>